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4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5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6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7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theme/theme8.xml" ContentType="application/vnd.openxmlformats-officedocument.theme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  <p:sldMasterId id="2147485767" r:id="rId3"/>
    <p:sldMasterId id="2147485818" r:id="rId4"/>
    <p:sldMasterId id="2147485928" r:id="rId5"/>
    <p:sldMasterId id="2147485979" r:id="rId6"/>
    <p:sldMasterId id="2147486031" r:id="rId7"/>
    <p:sldMasterId id="2147486082" r:id="rId8"/>
    <p:sldMasterId id="2147486132" r:id="rId9"/>
  </p:sldMasterIdLst>
  <p:notesMasterIdLst>
    <p:notesMasterId r:id="rId24"/>
  </p:notesMasterIdLst>
  <p:handoutMasterIdLst>
    <p:handoutMasterId r:id="rId25"/>
  </p:handoutMasterIdLst>
  <p:sldIdLst>
    <p:sldId id="2147482275" r:id="rId10"/>
    <p:sldId id="2147482278" r:id="rId11"/>
    <p:sldId id="2147482337" r:id="rId12"/>
    <p:sldId id="2147482338" r:id="rId13"/>
    <p:sldId id="274" r:id="rId14"/>
    <p:sldId id="2147482331" r:id="rId15"/>
    <p:sldId id="2147482339" r:id="rId16"/>
    <p:sldId id="2147482340" r:id="rId17"/>
    <p:sldId id="2147482341" r:id="rId18"/>
    <p:sldId id="2147482332" r:id="rId19"/>
    <p:sldId id="2147482333" r:id="rId20"/>
    <p:sldId id="2147482335" r:id="rId21"/>
    <p:sldId id="2147482342" r:id="rId22"/>
    <p:sldId id="2147482334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A4953"/>
    <a:srgbClr val="FFE399"/>
    <a:srgbClr val="091F2C"/>
    <a:srgbClr val="FFFFFF"/>
    <a:srgbClr val="102531"/>
    <a:srgbClr val="70899C"/>
    <a:srgbClr val="9AD1F7"/>
    <a:srgbClr val="463668"/>
    <a:srgbClr val="A6A6A6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487AD-2ED2-4039-B000-2C3A33081A8B}" v="21" dt="2025-05-31T02:20:00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18" autoAdjust="0"/>
    <p:restoredTop sz="65440" autoAdjust="0"/>
  </p:normalViewPr>
  <p:slideViewPr>
    <p:cSldViewPr snapToGrid="0">
      <p:cViewPr varScale="1">
        <p:scale>
          <a:sx n="86" d="100"/>
          <a:sy n="86" d="100"/>
        </p:scale>
        <p:origin x="79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6/1/2025 4:46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6/1/2025 4:46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570" marR="0" lvl="0" indent="-174570" algn="l" defTabSz="91436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33"/>
              </a:spcAft>
              <a:buClrTx/>
              <a:buSzTx/>
              <a:buFont typeface="Calibri"/>
              <a:buChar char="-"/>
              <a:tabLst/>
              <a:defRPr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48A7D1-AD3D-FB69-6569-FE15E42853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421986-2258-1067-1F1D-2912A10820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5D7540-C3B3-AD3D-A3C4-31F993DEB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502EBC5-5B77-A381-5D95-F6FC9F1180A5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EE9887-256A-8AE4-7EBE-BF8933D7B6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1735BC-7678-84B2-963D-4965A501B38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B6D6C2B-9453-7CE1-047A-7837181CE1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52137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10C38-D1EB-995A-B970-F75C39437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1A6681-AD8F-1DCC-F64F-61C43D91F74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D3E856-6EF5-89DB-0B0E-5254B6761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100"/>
              </a:lnSpc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2D294AF-45F5-865A-F9C8-48746C8E412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AD34A-2D8A-4C02-5CB6-95B0B66495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7F4C84F-CCCC-B88C-CEF6-580A189ED5DD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66DB33-D4B3-6401-276B-D0D7C8A26B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524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99EB4-A8B2-F9D8-8ACC-3343F410C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2A8AA6-016F-B8D7-99B6-C963C1D016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A6D04-8135-74A9-8DC7-AD91D22F51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81CF04F-941D-8244-22E1-35A61D2197C8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7E826E-6450-43BA-AE76-67E785983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1F77A3D-BF8F-B3C6-E911-9D35039200A0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316EF8-205B-6A13-C140-4D475CD95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8231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9BBF81-CE1C-D4A8-54D3-F30E39F0BF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343E8B0-0C7F-BA6E-DFFF-5A3E601AE8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3D9C4C-EC81-99DB-12DE-F8E66E0E71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endParaRPr lang="en-US" b="0" i="0" dirty="0">
              <a:effectLst/>
              <a:latin typeface="fkGroteskNeue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51DD760-BA91-4DAD-7161-EF2DF6FE108D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339819-BB5F-B2C4-B91E-8CF29D5F54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544BD1-E3B8-7D19-C9A2-A62F545E9B7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2523FC-3ACB-43CF-09F4-0B25054807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4110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C49F9-1825-6F40-7465-701AE7A6B9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FD1A91-F7E8-A09A-8116-5C724D3234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619E1-2AE6-26AE-5336-F0CDCBDCD6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ED5521F-9731-197D-F59D-2C9ABC06897F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4503BD-E2D4-842D-9AE1-864164A470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4311FEB-EF00-BA8A-6ACF-FEB4F7B3903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BDC64-0FCE-4942-27DC-1D09040115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77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1500"/>
              </a:lnSpc>
              <a:buNone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815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0EE49-A925-A5AC-487A-D82399D374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2B4234-CD2D-8F04-9EAF-4282E7F839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E97142-3A8A-34E8-F593-576AEB42A6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4B95BC18-12CB-D018-F16B-60FCC5271B4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CE3FF2-F3CC-61F4-4EF6-A30E51C930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D391186-71B9-0473-9043-3F2A52AE5FE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5DE4AE-BC0C-F6C7-35D2-291960097E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844173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09921A-E396-177A-3E95-A46B959AF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DCD5D5D-50A8-4C03-E120-99B4832F8E9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FE0600-9C9A-FE71-7B50-98287F7758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CD4131A-9138-B8BA-FCBC-55406C558A0A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881AA5-5228-C7D9-A7ED-D5E3F3FE56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AF2069E-A079-ECDF-7BC4-658A1F1E7E9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6C576A-8698-F82A-0037-5CC585280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8890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56559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7BFB91-A23B-7F23-EA63-FE0D2C4CF3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FF928D-9358-BF12-E409-7D81937A0E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349DE0C-89C5-D77B-5BDF-A58BC9E3DA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6A69876-1868-09BB-D7FF-233241712427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69A776-D2E1-348E-98A9-6498BC6A380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62B0A56C-E913-1C23-93E6-27518349C561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13F912-DDE6-666A-0954-BB6A24BCFB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54047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EB373-D627-BCEC-C5B8-C6B1335B3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731F6EA-E45E-04A1-8626-615D70C571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75A03E-2221-F849-84F8-07F1C1274E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2978147-A96E-ECD3-EABD-DD6AC73F9EF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E97D6F-D603-4EE3-3627-CBDF29351E0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5152395-EF7F-8750-C91C-8DBB20523DA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1A4EDD-EF50-DBC3-7FA1-6F52F769A6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6621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93B97-EC59-2B94-E2CA-CB01561E8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15FA73E-46A2-76CE-1A10-E3007D4F1D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4F27DA-9B64-6A4B-6907-778DC9064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ts val="2100"/>
              </a:lnSpc>
              <a:buNone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03AA20A-B6DC-B3B6-F660-D6BE93CA41B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C30A1D-0129-5984-B218-2DC93C7D29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8CADA2-5E45-0E5C-57E8-8A4C287FF16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F60644-32B8-9BE3-2CBC-CB568F5C49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48170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AD109A-097E-2E28-BB33-B17D6E35B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A41AC8-B745-1C52-A9ED-EA2569BEFE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84AB74-7607-8719-3D4A-A21BC65E3E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1522A2D3-9988-E3BC-4FCF-233F180115D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7C6E1B-31FB-DD3E-42F4-AC28E3CB79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48ECD9-A92A-33E2-1645-68D083234CD8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6/1/2025 4:46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903ECF-0029-0D44-173A-3EC6F27E89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6863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jpe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8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8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jpeg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990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153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5614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0329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788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37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7870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97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90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13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780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82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69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1020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41710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93994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103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7384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7984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778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263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307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6756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7261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7669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3720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9021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0023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839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2640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01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8639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37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89875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43912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287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8109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8232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65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3130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31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24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985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03324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615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073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3899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239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8680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73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03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793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3002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61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204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114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84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582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11719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4157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14085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063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2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1748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1905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9388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5892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454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5580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8151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9169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6185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4764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863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4034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81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5919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0137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3259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9201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60528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7096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676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05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867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00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4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43495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2DFF-F1CD-5D3E-A9A2-05A67D86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10091"/>
            <a:ext cx="10515600" cy="752385"/>
          </a:xfrm>
        </p:spPr>
        <p:txBody>
          <a:bodyPr anchor="b"/>
          <a:lstStyle>
            <a:lvl1pPr>
              <a:defRPr sz="48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87BB-346C-9805-4BCE-783B2997A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300980"/>
          </a:xfrm>
        </p:spPr>
        <p:txBody>
          <a:bodyPr/>
          <a:lstStyle>
            <a:lvl1pPr marL="0" indent="0">
              <a:buNone/>
              <a:defRPr sz="1956">
                <a:solidFill>
                  <a:schemeClr val="tx1">
                    <a:tint val="75000"/>
                  </a:schemeClr>
                </a:solidFill>
              </a:defRPr>
            </a:lvl1pPr>
            <a:lvl2pPr marL="372559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2pPr>
            <a:lvl3pPr marL="745118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3pPr>
            <a:lvl4pPr marL="1117677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4pPr>
            <a:lvl5pPr marL="1490236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5pPr>
            <a:lvl6pPr marL="1862795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6pPr>
            <a:lvl7pPr marL="2235354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7pPr>
            <a:lvl8pPr marL="2607912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8pPr>
            <a:lvl9pPr marL="2980471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ACEB-236A-5CB3-CDBB-7A322F70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B811-779F-47EF-A014-1F317DAB2146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C4B5-EC0D-AE97-4892-DF862DF9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B4768-B9E3-FBF8-834B-1C51F24B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D0DE-3516-4097-915F-9214B8525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459E-497F-D43E-8A64-FFF7F76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6072-EB13-6991-F3C3-C83FAEFF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1AA4-1E7E-EB59-6102-8A9931CB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8397-6429-4E7A-8D2E-64EA984C6949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5A6DB-F553-24F5-4530-CBC3E58D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5D377-B339-2E59-44AC-240F80D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04D0-50B9-46BB-99FF-4AF6E12FC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6640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Only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44A55-E78C-4A8B-2013-2C13426A7553}"/>
              </a:ext>
            </a:extLst>
          </p:cNvPr>
          <p:cNvSpPr txBox="1"/>
          <p:nvPr userDrawn="1"/>
        </p:nvSpPr>
        <p:spPr>
          <a:xfrm>
            <a:off x="584200" y="6473666"/>
            <a:ext cx="1362361" cy="877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7451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" b="0" i="0" u="none" strike="noStrike" kern="1200" cap="none" spc="163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CONFIDENTIAL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11FB4D-E887-CDEE-F2A3-B39CEA1C5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868" y="909604"/>
            <a:ext cx="11018520" cy="150490"/>
          </a:xfrm>
        </p:spPr>
        <p:txBody>
          <a:bodyPr/>
          <a:lstStyle>
            <a:lvl1pPr marL="0" indent="0">
              <a:buNone/>
              <a:defRPr lang="en-US" sz="978" b="0" i="0" kern="1200" cap="none" spc="-41" baseline="0" dirty="0" smtClean="0">
                <a:ln w="3175"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  <a:lvl2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2pPr>
            <a:lvl3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3pPr>
            <a:lvl4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4pPr>
            <a:lvl5pPr>
              <a:defRPr lang="en-US" sz="1630" b="0" kern="1200" cap="none" spc="-41" baseline="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6684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1058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1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1" y="3962401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4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9192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850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9749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7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66622" indent="-152371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85668" indent="-136499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781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775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22201" indent="-150784">
              <a:defRPr lang="en-US" sz="1800" dirty="0"/>
            </a:lvl2pPr>
            <a:lvl3pPr marL="466636" indent="-138086">
              <a:defRPr lang="en-US" dirty="0"/>
            </a:lvl3pPr>
            <a:lvl4pPr marL="595199" indent="-128563">
              <a:defRPr lang="en-US" dirty="0"/>
            </a:lvl4pPr>
            <a:lvl5pPr marL="731698" indent="-12221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779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6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9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9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79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121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89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60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905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77138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6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4251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4172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9493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638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3685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6058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2370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8247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7196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1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110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768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3781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3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990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5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6080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08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51087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4210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44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5864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2"/>
            <a:ext cx="6667500" cy="422423"/>
          </a:xfrm>
        </p:spPr>
        <p:txBody>
          <a:bodyPr anchor="ctr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935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tabLst>
                <a:tab pos="34442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tabLst>
                <a:tab pos="56980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tabLst>
                <a:tab pos="79994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tabLst>
                <a:tab pos="102850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667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62625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4941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695561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98622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4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0841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339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593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31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49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9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2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64111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5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1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1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6" y="4352947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5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39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50851971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4199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09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5920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8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8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8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11"/>
            <a:ext cx="9144000" cy="501565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7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4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1962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4" y="1434371"/>
            <a:ext cx="8968487" cy="131445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58675" indent="0">
              <a:buNone/>
              <a:defRPr/>
            </a:lvl4pPr>
            <a:lvl5pPr marL="74490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354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5667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1493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43157" indent="-124150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2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2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58675" indent="-111218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452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567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262526" indent="-122857">
              <a:defRPr lang="en-US" sz="1467" dirty="0"/>
            </a:lvl2pPr>
            <a:lvl3pPr marL="380209" indent="-112511">
              <a:defRPr lang="en-US" dirty="0"/>
            </a:lvl3pPr>
            <a:lvl4pPr marL="484962" indent="-104752">
              <a:defRPr lang="en-US" dirty="0"/>
            </a:lvl4pPr>
            <a:lvl5pPr marL="596179" indent="-9957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6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6861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7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266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4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4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530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297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9" y="2977542"/>
            <a:ext cx="4127692" cy="90291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38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1"/>
            <a:ext cx="5508419" cy="314155"/>
          </a:xfrm>
        </p:spPr>
        <p:txBody>
          <a:bodyPr tIns="64008"/>
          <a:lstStyle>
            <a:lvl1pPr>
              <a:defRPr sz="162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91455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282"/>
            <a:ext cx="3147213" cy="90291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1" y="3535542"/>
            <a:ext cx="3147213" cy="275804"/>
          </a:xfrm>
        </p:spPr>
        <p:txBody>
          <a:bodyPr/>
          <a:lstStyle>
            <a:lvl1pPr marL="0" indent="0">
              <a:buNone/>
              <a:defRPr sz="1792">
                <a:latin typeface="+mn-lt"/>
              </a:defRPr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39277" indent="0">
              <a:buNone/>
              <a:defRPr/>
            </a:lvl4pPr>
            <a:lvl5pPr marL="69705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03160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955"/>
            <a:ext cx="3139547" cy="90291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57937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242"/>
          </a:xfrm>
        </p:spPr>
        <p:txBody>
          <a:bodyPr anchor="t"/>
          <a:lstStyle>
            <a:lvl1pPr>
              <a:defRPr sz="2281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18706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364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308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5" y="0"/>
            <a:ext cx="4010289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3" y="-203944"/>
            <a:ext cx="328169" cy="250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638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6" y="5487398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1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900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8" y="917557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70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6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9" y="2025650"/>
            <a:ext cx="4371891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1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6" y="2025650"/>
            <a:ext cx="4371891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5405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7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2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9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1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3871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1"/>
            <a:ext cx="2532887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10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10" y="2025651"/>
            <a:ext cx="2532887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7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1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6" y="2025651"/>
            <a:ext cx="2532887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7676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3" y="5334001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1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1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3302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2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6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10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6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70" y="2286000"/>
            <a:ext cx="3277056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6033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4663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1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6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1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7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1053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1017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7489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1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0884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7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7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2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4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4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6832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46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7" y="2309814"/>
            <a:ext cx="5190066" cy="351121"/>
          </a:xfrm>
        </p:spPr>
        <p:txBody>
          <a:bodyPr anchor="t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880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8" y="3201683"/>
            <a:ext cx="3182027" cy="45146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2" y="3251854"/>
            <a:ext cx="4608681" cy="351121"/>
          </a:xfrm>
        </p:spPr>
        <p:txBody>
          <a:bodyPr anchor="ctr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1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6799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70"/>
            <a:ext cx="8968487" cy="45146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2"/>
            <a:ext cx="8968487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4" indent="0">
              <a:buNone/>
              <a:tabLst>
                <a:tab pos="280631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41" indent="0">
              <a:buNone/>
              <a:tabLst>
                <a:tab pos="464270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70" indent="0">
              <a:buNone/>
              <a:tabLst>
                <a:tab pos="651788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7" indent="0">
              <a:buNone/>
              <a:tabLst>
                <a:tab pos="838013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624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4" y="1230682"/>
            <a:ext cx="8968487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349122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0388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224582"/>
            <a:ext cx="8970362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0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66051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6"/>
            <a:ext cx="8970362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2494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5" y="457202"/>
            <a:ext cx="4040887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6" y="1338141"/>
            <a:ext cx="360101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4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8"/>
            <a:ext cx="4792750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1824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3"/>
            <a:ext cx="5819774" cy="300889"/>
          </a:xfrm>
        </p:spPr>
        <p:txBody>
          <a:bodyPr/>
          <a:lstStyle>
            <a:lvl1pPr marL="0" indent="0">
              <a:buNone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1" y="1336677"/>
            <a:ext cx="403383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9134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62179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131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17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66751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336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347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35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34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210"/>
            <a:ext cx="4482124" cy="878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475" eaLnBrk="0" hangingPunct="0"/>
            <a:r>
              <a:rPr lang="en-US" sz="571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8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2" y="457202"/>
            <a:ext cx="8974407" cy="45146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6" cy="1805648"/>
          </a:xfrm>
        </p:spPr>
        <p:txBody>
          <a:bodyPr wrap="square">
            <a:spAutoFit/>
          </a:bodyPr>
          <a:lstStyle>
            <a:lvl1pPr>
              <a:defRPr sz="2933">
                <a:latin typeface="+mn-lt"/>
              </a:defRPr>
            </a:lvl1pPr>
            <a:lvl2pPr>
              <a:defRPr sz="2281">
                <a:latin typeface="+mn-lt"/>
              </a:defRPr>
            </a:lvl2pPr>
            <a:lvl3pPr>
              <a:defRPr sz="1955">
                <a:latin typeface="+mn-lt"/>
              </a:defRPr>
            </a:lvl3pPr>
            <a:lvl4pPr>
              <a:defRPr sz="1629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4" spc="-4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22343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EE52-9F3D-4E15-83E2-689B1DA7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58" y="316355"/>
            <a:ext cx="11108084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2774-27F8-41B7-9628-BA892D48E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58" y="974723"/>
            <a:ext cx="11108084" cy="1009166"/>
          </a:xfrm>
          <a:prstGeom prst="rect">
            <a:avLst/>
          </a:prstGeom>
        </p:spPr>
        <p:txBody>
          <a:bodyPr lIns="0" tIns="91440" rIns="0" bIns="91440"/>
          <a:lstStyle>
            <a:lvl1pPr marL="144842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DC2842-A293-4356-B98C-DB84EE48CF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1958" y="6356350"/>
            <a:ext cx="11108084" cy="335028"/>
          </a:xfrm>
          <a:prstGeom prst="rect">
            <a:avLst/>
          </a:prstGeom>
        </p:spPr>
        <p:txBody>
          <a:bodyPr lIns="0" tIns="91440" rIns="0" bIns="91440"/>
          <a:lstStyle>
            <a:lvl1pPr marL="0" indent="0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None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5D3196B-CF6C-4C8D-B90F-7C6015E9DC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958" y="103522"/>
            <a:ext cx="11109960" cy="17565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141" spc="41" baseline="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r>
              <a:rPr lang="en-US" sz="1141">
                <a:solidFill>
                  <a:schemeClr val="accent3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1986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8984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2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2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5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6551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755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2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184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3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1962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66494" indent="-15234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85537" indent="-13647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73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5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3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727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22139" indent="-150755">
              <a:defRPr lang="en-US" sz="1800" dirty="0"/>
            </a:lvl2pPr>
            <a:lvl3pPr marL="466546" indent="-138060">
              <a:defRPr lang="en-US" dirty="0"/>
            </a:lvl3pPr>
            <a:lvl4pPr marL="595084" indent="-128538">
              <a:defRPr lang="en-US" dirty="0"/>
            </a:lvl4pPr>
            <a:lvl5pPr marL="731558" indent="-12219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353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7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1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1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5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19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28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466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6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88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0068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61734" indent="0">
              <a:buNone/>
              <a:defRPr/>
            </a:lvl4pPr>
            <a:lvl5pPr marL="85533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935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7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6790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361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039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1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78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1710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9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1070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0028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073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5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4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2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3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814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2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2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2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2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657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30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8092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171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4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8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037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6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9365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5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5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3681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2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2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1246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453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8" y="2309814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5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4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3155865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3"/>
            <a:ext cx="6667500" cy="422423"/>
          </a:xfrm>
        </p:spPr>
        <p:txBody>
          <a:bodyPr anchor="ctr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817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19" indent="0">
              <a:buNone/>
              <a:tabLst>
                <a:tab pos="34435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2" indent="0">
              <a:buNone/>
              <a:tabLst>
                <a:tab pos="56969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51" indent="0">
              <a:buNone/>
              <a:tabLst>
                <a:tab pos="79979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tabLst>
                <a:tab pos="102830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820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691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8051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7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32382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1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3858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4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295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10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01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24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61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87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0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24243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6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7" y="620430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5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7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7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0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7" y="4352948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4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40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3597312566"/>
      </p:ext>
    </p:extLst>
  </p:cSld>
  <p:clrMapOvr>
    <a:masterClrMapping/>
  </p:clrMapOvr>
  <p:transition>
    <p:fad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01434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710615"/>
      </p:ext>
    </p:extLst>
  </p:cSld>
  <p:clrMapOvr>
    <a:masterClrMapping/>
  </p:clrMapOvr>
  <p:transition>
    <p:fad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081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349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2247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38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7069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663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05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8350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77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38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5918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070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68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8861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37981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3366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9659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3955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937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2659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4636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0005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9193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2590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7094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4734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0028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9042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8794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731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774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53784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9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9981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63819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4985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2985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85347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4505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725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662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2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515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7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4275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4116"/>
      </p:ext>
    </p:extLst>
  </p:cSld>
  <p:clrMapOvr>
    <a:masterClrMapping/>
  </p:clrMapOvr>
  <p:transition>
    <p:fad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927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82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3137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2935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447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361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8594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427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644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8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225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5447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8443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7441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8847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1822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8468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7389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1421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601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3797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39659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301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2903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399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802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8229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2859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9464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02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7694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329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3056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2471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0830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0949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445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10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703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576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046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321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4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32759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5439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7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9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40.xml"/><Relationship Id="rId47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38.xml"/><Relationship Id="rId45" Type="http://schemas.openxmlformats.org/officeDocument/2006/relationships/slideLayout" Target="../slideLayouts/slideLayout143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42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3.xml"/><Relationship Id="rId43" Type="http://schemas.openxmlformats.org/officeDocument/2006/relationships/slideLayout" Target="../slideLayouts/slideLayout141.xml"/><Relationship Id="rId48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06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slideLayout" Target="../slideLayouts/slideLayout131.xml"/><Relationship Id="rId38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36" Type="http://schemas.openxmlformats.org/officeDocument/2006/relationships/slideLayout" Target="../slideLayouts/slideLayout134.xml"/><Relationship Id="rId49" Type="http://schemas.openxmlformats.org/officeDocument/2006/relationships/slideLayout" Target="../slideLayouts/slideLayout1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169.xml"/><Relationship Id="rId34" Type="http://schemas.openxmlformats.org/officeDocument/2006/relationships/slideLayout" Target="../slideLayouts/slideLayout182.xml"/><Relationship Id="rId42" Type="http://schemas.openxmlformats.org/officeDocument/2006/relationships/slideLayout" Target="../slideLayouts/slideLayout190.xml"/><Relationship Id="rId47" Type="http://schemas.openxmlformats.org/officeDocument/2006/relationships/slideLayout" Target="../slideLayouts/slideLayout195.xml"/><Relationship Id="rId50" Type="http://schemas.openxmlformats.org/officeDocument/2006/relationships/slideLayout" Target="../slideLayouts/slideLayout198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9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185.xml"/><Relationship Id="rId40" Type="http://schemas.openxmlformats.org/officeDocument/2006/relationships/slideLayout" Target="../slideLayouts/slideLayout188.xml"/><Relationship Id="rId45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79.xml"/><Relationship Id="rId44" Type="http://schemas.openxmlformats.org/officeDocument/2006/relationships/slideLayout" Target="../slideLayouts/slideLayout192.xml"/><Relationship Id="rId52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83.xml"/><Relationship Id="rId43" Type="http://schemas.openxmlformats.org/officeDocument/2006/relationships/slideLayout" Target="../slideLayouts/slideLayout191.xml"/><Relationship Id="rId48" Type="http://schemas.openxmlformats.org/officeDocument/2006/relationships/slideLayout" Target="../slideLayouts/slideLayout196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156.xml"/><Relationship Id="rId51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33" Type="http://schemas.openxmlformats.org/officeDocument/2006/relationships/slideLayout" Target="../slideLayouts/slideLayout181.xml"/><Relationship Id="rId38" Type="http://schemas.openxmlformats.org/officeDocument/2006/relationships/slideLayout" Target="../slideLayouts/slideLayout186.xml"/><Relationship Id="rId46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168.xml"/><Relationship Id="rId41" Type="http://schemas.openxmlformats.org/officeDocument/2006/relationships/slideLayout" Target="../slideLayouts/slideLayout189.xml"/><Relationship Id="rId54" Type="http://schemas.openxmlformats.org/officeDocument/2006/relationships/theme" Target="../theme/theme4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184.xml"/><Relationship Id="rId49" Type="http://schemas.openxmlformats.org/officeDocument/2006/relationships/slideLayout" Target="../slideLayouts/slideLayout19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39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09.xml"/><Relationship Id="rId51" Type="http://schemas.openxmlformats.org/officeDocument/2006/relationships/theme" Target="../theme/theme5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theme" Target="../theme/theme6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5.xml"/><Relationship Id="rId18" Type="http://schemas.openxmlformats.org/officeDocument/2006/relationships/slideLayout" Target="../slideLayouts/slideLayout320.xml"/><Relationship Id="rId26" Type="http://schemas.openxmlformats.org/officeDocument/2006/relationships/slideLayout" Target="../slideLayouts/slideLayout328.xml"/><Relationship Id="rId39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323.xml"/><Relationship Id="rId34" Type="http://schemas.openxmlformats.org/officeDocument/2006/relationships/slideLayout" Target="../slideLayouts/slideLayout336.xml"/><Relationship Id="rId42" Type="http://schemas.openxmlformats.org/officeDocument/2006/relationships/slideLayout" Target="../slideLayouts/slideLayout344.xml"/><Relationship Id="rId47" Type="http://schemas.openxmlformats.org/officeDocument/2006/relationships/slideLayout" Target="../slideLayouts/slideLayout349.xml"/><Relationship Id="rId50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304.xml"/><Relationship Id="rId16" Type="http://schemas.openxmlformats.org/officeDocument/2006/relationships/slideLayout" Target="../slideLayouts/slideLayout318.xml"/><Relationship Id="rId29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13.xml"/><Relationship Id="rId24" Type="http://schemas.openxmlformats.org/officeDocument/2006/relationships/slideLayout" Target="../slideLayouts/slideLayout326.xml"/><Relationship Id="rId32" Type="http://schemas.openxmlformats.org/officeDocument/2006/relationships/slideLayout" Target="../slideLayouts/slideLayout334.xml"/><Relationship Id="rId37" Type="http://schemas.openxmlformats.org/officeDocument/2006/relationships/slideLayout" Target="../slideLayouts/slideLayout339.xml"/><Relationship Id="rId40" Type="http://schemas.openxmlformats.org/officeDocument/2006/relationships/slideLayout" Target="../slideLayouts/slideLayout342.xml"/><Relationship Id="rId45" Type="http://schemas.openxmlformats.org/officeDocument/2006/relationships/slideLayout" Target="../slideLayouts/slideLayout347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19" Type="http://schemas.openxmlformats.org/officeDocument/2006/relationships/slideLayout" Target="../slideLayouts/slideLayout321.xml"/><Relationship Id="rId31" Type="http://schemas.openxmlformats.org/officeDocument/2006/relationships/slideLayout" Target="../slideLayouts/slideLayout333.xml"/><Relationship Id="rId44" Type="http://schemas.openxmlformats.org/officeDocument/2006/relationships/slideLayout" Target="../slideLayouts/slideLayout346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6.xml"/><Relationship Id="rId22" Type="http://schemas.openxmlformats.org/officeDocument/2006/relationships/slideLayout" Target="../slideLayouts/slideLayout324.xml"/><Relationship Id="rId27" Type="http://schemas.openxmlformats.org/officeDocument/2006/relationships/slideLayout" Target="../slideLayouts/slideLayout329.xml"/><Relationship Id="rId30" Type="http://schemas.openxmlformats.org/officeDocument/2006/relationships/slideLayout" Target="../slideLayouts/slideLayout332.xml"/><Relationship Id="rId35" Type="http://schemas.openxmlformats.org/officeDocument/2006/relationships/slideLayout" Target="../slideLayouts/slideLayout337.xml"/><Relationship Id="rId43" Type="http://schemas.openxmlformats.org/officeDocument/2006/relationships/slideLayout" Target="../slideLayouts/slideLayout345.xml"/><Relationship Id="rId48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10.xml"/><Relationship Id="rId51" Type="http://schemas.openxmlformats.org/officeDocument/2006/relationships/theme" Target="../theme/theme7.xml"/><Relationship Id="rId3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314.xml"/><Relationship Id="rId17" Type="http://schemas.openxmlformats.org/officeDocument/2006/relationships/slideLayout" Target="../slideLayouts/slideLayout319.xml"/><Relationship Id="rId25" Type="http://schemas.openxmlformats.org/officeDocument/2006/relationships/slideLayout" Target="../slideLayouts/slideLayout327.xml"/><Relationship Id="rId33" Type="http://schemas.openxmlformats.org/officeDocument/2006/relationships/slideLayout" Target="../slideLayouts/slideLayout335.xml"/><Relationship Id="rId38" Type="http://schemas.openxmlformats.org/officeDocument/2006/relationships/slideLayout" Target="../slideLayouts/slideLayout340.xml"/><Relationship Id="rId4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22.xml"/><Relationship Id="rId41" Type="http://schemas.openxmlformats.org/officeDocument/2006/relationships/slideLayout" Target="../slideLayouts/slideLayout343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7.xml"/><Relationship Id="rId23" Type="http://schemas.openxmlformats.org/officeDocument/2006/relationships/slideLayout" Target="../slideLayouts/slideLayout325.xml"/><Relationship Id="rId28" Type="http://schemas.openxmlformats.org/officeDocument/2006/relationships/slideLayout" Target="../slideLayouts/slideLayout330.xml"/><Relationship Id="rId36" Type="http://schemas.openxmlformats.org/officeDocument/2006/relationships/slideLayout" Target="../slideLayouts/slideLayout338.xml"/><Relationship Id="rId49" Type="http://schemas.openxmlformats.org/officeDocument/2006/relationships/slideLayout" Target="../slideLayouts/slideLayout35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70.xml"/><Relationship Id="rId26" Type="http://schemas.openxmlformats.org/officeDocument/2006/relationships/slideLayout" Target="../slideLayouts/slideLayout378.xml"/><Relationship Id="rId39" Type="http://schemas.openxmlformats.org/officeDocument/2006/relationships/slideLayout" Target="../slideLayouts/slideLayout391.xml"/><Relationship Id="rId21" Type="http://schemas.openxmlformats.org/officeDocument/2006/relationships/slideLayout" Target="../slideLayouts/slideLayout373.xml"/><Relationship Id="rId34" Type="http://schemas.openxmlformats.org/officeDocument/2006/relationships/slideLayout" Target="../slideLayouts/slideLayout386.xml"/><Relationship Id="rId42" Type="http://schemas.openxmlformats.org/officeDocument/2006/relationships/slideLayout" Target="../slideLayouts/slideLayout394.xml"/><Relationship Id="rId47" Type="http://schemas.openxmlformats.org/officeDocument/2006/relationships/slideLayout" Target="../slideLayouts/slideLayout399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359.xml"/><Relationship Id="rId2" Type="http://schemas.openxmlformats.org/officeDocument/2006/relationships/slideLayout" Target="../slideLayouts/slideLayout354.xml"/><Relationship Id="rId16" Type="http://schemas.openxmlformats.org/officeDocument/2006/relationships/slideLayout" Target="../slideLayouts/slideLayout368.xml"/><Relationship Id="rId29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63.xml"/><Relationship Id="rId24" Type="http://schemas.openxmlformats.org/officeDocument/2006/relationships/slideLayout" Target="../slideLayouts/slideLayout376.xml"/><Relationship Id="rId32" Type="http://schemas.openxmlformats.org/officeDocument/2006/relationships/slideLayout" Target="../slideLayouts/slideLayout384.xml"/><Relationship Id="rId37" Type="http://schemas.openxmlformats.org/officeDocument/2006/relationships/slideLayout" Target="../slideLayouts/slideLayout389.xml"/><Relationship Id="rId40" Type="http://schemas.openxmlformats.org/officeDocument/2006/relationships/slideLayout" Target="../slideLayouts/slideLayout392.xml"/><Relationship Id="rId45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57.xml"/><Relationship Id="rId15" Type="http://schemas.openxmlformats.org/officeDocument/2006/relationships/slideLayout" Target="../slideLayouts/slideLayout367.xml"/><Relationship Id="rId23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80.xml"/><Relationship Id="rId36" Type="http://schemas.openxmlformats.org/officeDocument/2006/relationships/slideLayout" Target="../slideLayouts/slideLayout388.xml"/><Relationship Id="rId49" Type="http://schemas.openxmlformats.org/officeDocument/2006/relationships/theme" Target="../theme/theme8.xml"/><Relationship Id="rId10" Type="http://schemas.openxmlformats.org/officeDocument/2006/relationships/slideLayout" Target="../slideLayouts/slideLayout362.xml"/><Relationship Id="rId19" Type="http://schemas.openxmlformats.org/officeDocument/2006/relationships/slideLayout" Target="../slideLayouts/slideLayout371.xml"/><Relationship Id="rId31" Type="http://schemas.openxmlformats.org/officeDocument/2006/relationships/slideLayout" Target="../slideLayouts/slideLayout383.xml"/><Relationship Id="rId44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6.xml"/><Relationship Id="rId22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9.xml"/><Relationship Id="rId30" Type="http://schemas.openxmlformats.org/officeDocument/2006/relationships/slideLayout" Target="../slideLayouts/slideLayout382.xml"/><Relationship Id="rId35" Type="http://schemas.openxmlformats.org/officeDocument/2006/relationships/slideLayout" Target="../slideLayouts/slideLayout387.xml"/><Relationship Id="rId43" Type="http://schemas.openxmlformats.org/officeDocument/2006/relationships/slideLayout" Target="../slideLayouts/slideLayout395.xml"/><Relationship Id="rId48" Type="http://schemas.openxmlformats.org/officeDocument/2006/relationships/slideLayout" Target="../slideLayouts/slideLayout400.xml"/><Relationship Id="rId8" Type="http://schemas.openxmlformats.org/officeDocument/2006/relationships/slideLayout" Target="../slideLayouts/slideLayout360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9.xml"/><Relationship Id="rId25" Type="http://schemas.openxmlformats.org/officeDocument/2006/relationships/slideLayout" Target="../slideLayouts/slideLayout377.xml"/><Relationship Id="rId33" Type="http://schemas.openxmlformats.org/officeDocument/2006/relationships/slideLayout" Target="../slideLayouts/slideLayout385.xml"/><Relationship Id="rId38" Type="http://schemas.openxmlformats.org/officeDocument/2006/relationships/slideLayout" Target="../slideLayouts/slideLayout390.xml"/><Relationship Id="rId46" Type="http://schemas.openxmlformats.org/officeDocument/2006/relationships/slideLayout" Target="../slideLayouts/slideLayout398.xml"/><Relationship Id="rId20" Type="http://schemas.openxmlformats.org/officeDocument/2006/relationships/slideLayout" Target="../slideLayouts/slideLayout372.xml"/><Relationship Id="rId41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3.xml"/><Relationship Id="rId18" Type="http://schemas.openxmlformats.org/officeDocument/2006/relationships/slideLayout" Target="../slideLayouts/slideLayout418.xml"/><Relationship Id="rId26" Type="http://schemas.openxmlformats.org/officeDocument/2006/relationships/slideLayout" Target="../slideLayouts/slideLayout426.xml"/><Relationship Id="rId39" Type="http://schemas.openxmlformats.org/officeDocument/2006/relationships/slideLayout" Target="../slideLayouts/slideLayout439.xml"/><Relationship Id="rId21" Type="http://schemas.openxmlformats.org/officeDocument/2006/relationships/slideLayout" Target="../slideLayouts/slideLayout421.xml"/><Relationship Id="rId34" Type="http://schemas.openxmlformats.org/officeDocument/2006/relationships/slideLayout" Target="../slideLayouts/slideLayout434.xml"/><Relationship Id="rId42" Type="http://schemas.openxmlformats.org/officeDocument/2006/relationships/slideLayout" Target="../slideLayouts/slideLayout442.xml"/><Relationship Id="rId47" Type="http://schemas.openxmlformats.org/officeDocument/2006/relationships/slideLayout" Target="../slideLayouts/slideLayout447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407.xml"/><Relationship Id="rId2" Type="http://schemas.openxmlformats.org/officeDocument/2006/relationships/slideLayout" Target="../slideLayouts/slideLayout402.xml"/><Relationship Id="rId16" Type="http://schemas.openxmlformats.org/officeDocument/2006/relationships/slideLayout" Target="../slideLayouts/slideLayout416.xml"/><Relationship Id="rId29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11.xml"/><Relationship Id="rId24" Type="http://schemas.openxmlformats.org/officeDocument/2006/relationships/slideLayout" Target="../slideLayouts/slideLayout424.xml"/><Relationship Id="rId32" Type="http://schemas.openxmlformats.org/officeDocument/2006/relationships/slideLayout" Target="../slideLayouts/slideLayout432.xml"/><Relationship Id="rId37" Type="http://schemas.openxmlformats.org/officeDocument/2006/relationships/slideLayout" Target="../slideLayouts/slideLayout437.xml"/><Relationship Id="rId40" Type="http://schemas.openxmlformats.org/officeDocument/2006/relationships/slideLayout" Target="../slideLayouts/slideLayout440.xml"/><Relationship Id="rId45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05.xml"/><Relationship Id="rId15" Type="http://schemas.openxmlformats.org/officeDocument/2006/relationships/slideLayout" Target="../slideLayouts/slideLayout415.xml"/><Relationship Id="rId23" Type="http://schemas.openxmlformats.org/officeDocument/2006/relationships/slideLayout" Target="../slideLayouts/slideLayout423.xml"/><Relationship Id="rId28" Type="http://schemas.openxmlformats.org/officeDocument/2006/relationships/slideLayout" Target="../slideLayouts/slideLayout428.xml"/><Relationship Id="rId36" Type="http://schemas.openxmlformats.org/officeDocument/2006/relationships/slideLayout" Target="../slideLayouts/slideLayout436.xml"/><Relationship Id="rId49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10.xml"/><Relationship Id="rId19" Type="http://schemas.openxmlformats.org/officeDocument/2006/relationships/slideLayout" Target="../slideLayouts/slideLayout419.xml"/><Relationship Id="rId31" Type="http://schemas.openxmlformats.org/officeDocument/2006/relationships/slideLayout" Target="../slideLayouts/slideLayout431.xml"/><Relationship Id="rId44" Type="http://schemas.openxmlformats.org/officeDocument/2006/relationships/slideLayout" Target="../slideLayouts/slideLayout4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04.xml"/><Relationship Id="rId9" Type="http://schemas.openxmlformats.org/officeDocument/2006/relationships/slideLayout" Target="../slideLayouts/slideLayout409.xml"/><Relationship Id="rId14" Type="http://schemas.openxmlformats.org/officeDocument/2006/relationships/slideLayout" Target="../slideLayouts/slideLayout414.xml"/><Relationship Id="rId22" Type="http://schemas.openxmlformats.org/officeDocument/2006/relationships/slideLayout" Target="../slideLayouts/slideLayout422.xml"/><Relationship Id="rId27" Type="http://schemas.openxmlformats.org/officeDocument/2006/relationships/slideLayout" Target="../slideLayouts/slideLayout427.xml"/><Relationship Id="rId30" Type="http://schemas.openxmlformats.org/officeDocument/2006/relationships/slideLayout" Target="../slideLayouts/slideLayout430.xml"/><Relationship Id="rId35" Type="http://schemas.openxmlformats.org/officeDocument/2006/relationships/slideLayout" Target="../slideLayouts/slideLayout435.xml"/><Relationship Id="rId43" Type="http://schemas.openxmlformats.org/officeDocument/2006/relationships/slideLayout" Target="../slideLayouts/slideLayout443.xml"/><Relationship Id="rId48" Type="http://schemas.openxmlformats.org/officeDocument/2006/relationships/slideLayout" Target="../slideLayouts/slideLayout448.xml"/><Relationship Id="rId8" Type="http://schemas.openxmlformats.org/officeDocument/2006/relationships/slideLayout" Target="../slideLayouts/slideLayout40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12.xml"/><Relationship Id="rId17" Type="http://schemas.openxmlformats.org/officeDocument/2006/relationships/slideLayout" Target="../slideLayouts/slideLayout417.xml"/><Relationship Id="rId25" Type="http://schemas.openxmlformats.org/officeDocument/2006/relationships/slideLayout" Target="../slideLayouts/slideLayout425.xml"/><Relationship Id="rId33" Type="http://schemas.openxmlformats.org/officeDocument/2006/relationships/slideLayout" Target="../slideLayouts/slideLayout433.xml"/><Relationship Id="rId38" Type="http://schemas.openxmlformats.org/officeDocument/2006/relationships/slideLayout" Target="../slideLayouts/slideLayout438.xml"/><Relationship Id="rId46" Type="http://schemas.openxmlformats.org/officeDocument/2006/relationships/slideLayout" Target="../slideLayouts/slideLayout446.xml"/><Relationship Id="rId20" Type="http://schemas.openxmlformats.org/officeDocument/2006/relationships/slideLayout" Target="../slideLayouts/slideLayout420.xml"/><Relationship Id="rId41" Type="http://schemas.openxmlformats.org/officeDocument/2006/relationships/slideLayout" Target="../slideLayouts/slideLayout441.xml"/><Relationship Id="rId1" Type="http://schemas.openxmlformats.org/officeDocument/2006/relationships/slideLayout" Target="../slideLayouts/slideLayout401.xml"/><Relationship Id="rId6" Type="http://schemas.openxmlformats.org/officeDocument/2006/relationships/slideLayout" Target="../slideLayouts/slideLayout4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766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764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016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8" r:id="rId1"/>
    <p:sldLayoutId id="2147485769" r:id="rId2"/>
    <p:sldLayoutId id="2147485770" r:id="rId3"/>
    <p:sldLayoutId id="2147485771" r:id="rId4"/>
    <p:sldLayoutId id="2147485772" r:id="rId5"/>
    <p:sldLayoutId id="2147485773" r:id="rId6"/>
    <p:sldLayoutId id="2147485774" r:id="rId7"/>
    <p:sldLayoutId id="2147485775" r:id="rId8"/>
    <p:sldLayoutId id="2147485776" r:id="rId9"/>
    <p:sldLayoutId id="2147485777" r:id="rId10"/>
    <p:sldLayoutId id="2147485778" r:id="rId11"/>
    <p:sldLayoutId id="2147485779" r:id="rId12"/>
    <p:sldLayoutId id="2147485780" r:id="rId13"/>
    <p:sldLayoutId id="2147485781" r:id="rId14"/>
    <p:sldLayoutId id="2147485782" r:id="rId15"/>
    <p:sldLayoutId id="2147485783" r:id="rId16"/>
    <p:sldLayoutId id="2147485784" r:id="rId17"/>
    <p:sldLayoutId id="2147485785" r:id="rId18"/>
    <p:sldLayoutId id="2147485786" r:id="rId19"/>
    <p:sldLayoutId id="2147485787" r:id="rId20"/>
    <p:sldLayoutId id="2147485788" r:id="rId21"/>
    <p:sldLayoutId id="2147485789" r:id="rId22"/>
    <p:sldLayoutId id="2147485790" r:id="rId23"/>
    <p:sldLayoutId id="2147485791" r:id="rId24"/>
    <p:sldLayoutId id="2147485792" r:id="rId25"/>
    <p:sldLayoutId id="2147485793" r:id="rId26"/>
    <p:sldLayoutId id="2147485794" r:id="rId27"/>
    <p:sldLayoutId id="2147485795" r:id="rId28"/>
    <p:sldLayoutId id="2147485796" r:id="rId29"/>
    <p:sldLayoutId id="2147485797" r:id="rId30"/>
    <p:sldLayoutId id="2147485798" r:id="rId31"/>
    <p:sldLayoutId id="2147485799" r:id="rId32"/>
    <p:sldLayoutId id="2147485800" r:id="rId33"/>
    <p:sldLayoutId id="2147485801" r:id="rId34"/>
    <p:sldLayoutId id="2147485802" r:id="rId35"/>
    <p:sldLayoutId id="2147485803" r:id="rId36"/>
    <p:sldLayoutId id="2147485804" r:id="rId37"/>
    <p:sldLayoutId id="2147485805" r:id="rId38"/>
    <p:sldLayoutId id="2147485806" r:id="rId39"/>
    <p:sldLayoutId id="2147485807" r:id="rId40"/>
    <p:sldLayoutId id="2147485808" r:id="rId41"/>
    <p:sldLayoutId id="2147485809" r:id="rId42"/>
    <p:sldLayoutId id="2147485810" r:id="rId43"/>
    <p:sldLayoutId id="2147485811" r:id="rId44"/>
    <p:sldLayoutId id="2147485812" r:id="rId45"/>
    <p:sldLayoutId id="2147485813" r:id="rId46"/>
    <p:sldLayoutId id="2147485814" r:id="rId47"/>
    <p:sldLayoutId id="2147485815" r:id="rId48"/>
    <p:sldLayoutId id="2147485816" r:id="rId49"/>
    <p:sldLayoutId id="2147485817" r:id="rId50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b="1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b="1" i="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1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9" r:id="rId1"/>
    <p:sldLayoutId id="2147485820" r:id="rId2"/>
    <p:sldLayoutId id="2147485821" r:id="rId3"/>
    <p:sldLayoutId id="2147485822" r:id="rId4"/>
    <p:sldLayoutId id="2147485823" r:id="rId5"/>
    <p:sldLayoutId id="2147485824" r:id="rId6"/>
    <p:sldLayoutId id="2147485825" r:id="rId7"/>
    <p:sldLayoutId id="2147485826" r:id="rId8"/>
    <p:sldLayoutId id="2147485827" r:id="rId9"/>
    <p:sldLayoutId id="2147485828" r:id="rId10"/>
    <p:sldLayoutId id="2147485829" r:id="rId11"/>
    <p:sldLayoutId id="2147485830" r:id="rId12"/>
    <p:sldLayoutId id="2147485831" r:id="rId13"/>
    <p:sldLayoutId id="2147485832" r:id="rId14"/>
    <p:sldLayoutId id="2147485833" r:id="rId15"/>
    <p:sldLayoutId id="2147485834" r:id="rId16"/>
    <p:sldLayoutId id="2147485835" r:id="rId17"/>
    <p:sldLayoutId id="2147485836" r:id="rId18"/>
    <p:sldLayoutId id="2147485837" r:id="rId19"/>
    <p:sldLayoutId id="2147485838" r:id="rId20"/>
    <p:sldLayoutId id="2147485839" r:id="rId21"/>
    <p:sldLayoutId id="2147485840" r:id="rId22"/>
    <p:sldLayoutId id="2147485841" r:id="rId23"/>
    <p:sldLayoutId id="2147485842" r:id="rId24"/>
    <p:sldLayoutId id="2147485843" r:id="rId25"/>
    <p:sldLayoutId id="2147485844" r:id="rId26"/>
    <p:sldLayoutId id="2147485845" r:id="rId27"/>
    <p:sldLayoutId id="2147485846" r:id="rId28"/>
    <p:sldLayoutId id="2147485847" r:id="rId29"/>
    <p:sldLayoutId id="2147485848" r:id="rId30"/>
    <p:sldLayoutId id="2147485849" r:id="rId31"/>
    <p:sldLayoutId id="2147485850" r:id="rId32"/>
    <p:sldLayoutId id="2147485851" r:id="rId33"/>
    <p:sldLayoutId id="2147485852" r:id="rId34"/>
    <p:sldLayoutId id="2147485853" r:id="rId35"/>
    <p:sldLayoutId id="2147485854" r:id="rId36"/>
    <p:sldLayoutId id="2147485855" r:id="rId37"/>
    <p:sldLayoutId id="2147485856" r:id="rId38"/>
    <p:sldLayoutId id="2147485857" r:id="rId39"/>
    <p:sldLayoutId id="2147485858" r:id="rId40"/>
    <p:sldLayoutId id="2147485859" r:id="rId41"/>
    <p:sldLayoutId id="2147485860" r:id="rId42"/>
    <p:sldLayoutId id="2147485861" r:id="rId43"/>
    <p:sldLayoutId id="2147485862" r:id="rId44"/>
    <p:sldLayoutId id="2147485863" r:id="rId45"/>
    <p:sldLayoutId id="2147485864" r:id="rId46"/>
    <p:sldLayoutId id="2147485865" r:id="rId47"/>
    <p:sldLayoutId id="2147485866" r:id="rId48"/>
    <p:sldLayoutId id="2147485867" r:id="rId49"/>
    <p:sldLayoutId id="2147485868" r:id="rId50"/>
    <p:sldLayoutId id="2147485869" r:id="rId51"/>
    <p:sldLayoutId id="2147485871" r:id="rId52"/>
    <p:sldLayoutId id="2147485872" r:id="rId53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0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6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4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29" r:id="rId1"/>
    <p:sldLayoutId id="2147485930" r:id="rId2"/>
    <p:sldLayoutId id="2147485931" r:id="rId3"/>
    <p:sldLayoutId id="2147485932" r:id="rId4"/>
    <p:sldLayoutId id="2147485933" r:id="rId5"/>
    <p:sldLayoutId id="2147485934" r:id="rId6"/>
    <p:sldLayoutId id="2147485935" r:id="rId7"/>
    <p:sldLayoutId id="2147485936" r:id="rId8"/>
    <p:sldLayoutId id="2147485937" r:id="rId9"/>
    <p:sldLayoutId id="2147485938" r:id="rId10"/>
    <p:sldLayoutId id="2147485939" r:id="rId11"/>
    <p:sldLayoutId id="2147485940" r:id="rId12"/>
    <p:sldLayoutId id="2147485941" r:id="rId13"/>
    <p:sldLayoutId id="2147485942" r:id="rId14"/>
    <p:sldLayoutId id="2147485943" r:id="rId15"/>
    <p:sldLayoutId id="2147485944" r:id="rId16"/>
    <p:sldLayoutId id="2147485945" r:id="rId17"/>
    <p:sldLayoutId id="2147485946" r:id="rId18"/>
    <p:sldLayoutId id="2147485947" r:id="rId19"/>
    <p:sldLayoutId id="2147485948" r:id="rId20"/>
    <p:sldLayoutId id="2147485949" r:id="rId21"/>
    <p:sldLayoutId id="2147485950" r:id="rId22"/>
    <p:sldLayoutId id="2147485951" r:id="rId23"/>
    <p:sldLayoutId id="2147485952" r:id="rId24"/>
    <p:sldLayoutId id="2147485953" r:id="rId25"/>
    <p:sldLayoutId id="2147485954" r:id="rId26"/>
    <p:sldLayoutId id="2147485955" r:id="rId27"/>
    <p:sldLayoutId id="2147485956" r:id="rId28"/>
    <p:sldLayoutId id="2147485957" r:id="rId29"/>
    <p:sldLayoutId id="2147485958" r:id="rId30"/>
    <p:sldLayoutId id="2147485959" r:id="rId31"/>
    <p:sldLayoutId id="2147485960" r:id="rId32"/>
    <p:sldLayoutId id="2147485961" r:id="rId33"/>
    <p:sldLayoutId id="2147485962" r:id="rId34"/>
    <p:sldLayoutId id="2147485963" r:id="rId35"/>
    <p:sldLayoutId id="2147485964" r:id="rId36"/>
    <p:sldLayoutId id="2147485965" r:id="rId37"/>
    <p:sldLayoutId id="2147485966" r:id="rId38"/>
    <p:sldLayoutId id="2147485967" r:id="rId39"/>
    <p:sldLayoutId id="2147485968" r:id="rId40"/>
    <p:sldLayoutId id="2147485969" r:id="rId41"/>
    <p:sldLayoutId id="2147485970" r:id="rId42"/>
    <p:sldLayoutId id="2147485971" r:id="rId43"/>
    <p:sldLayoutId id="2147485972" r:id="rId44"/>
    <p:sldLayoutId id="2147485973" r:id="rId45"/>
    <p:sldLayoutId id="2147485974" r:id="rId46"/>
    <p:sldLayoutId id="2147485975" r:id="rId47"/>
    <p:sldLayoutId id="2147485976" r:id="rId48"/>
    <p:sldLayoutId id="2147485977" r:id="rId49"/>
    <p:sldLayoutId id="2147485978" r:id="rId50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100000"/>
        </a:lnSpc>
        <a:spcBef>
          <a:spcPct val="0"/>
        </a:spcBef>
        <a:buNone/>
        <a:defRPr lang="en-US" sz="3529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93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278" marR="0" indent="-196085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357" marR="0" indent="-17741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766" marR="0" indent="-16496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382284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4" y="1435503"/>
            <a:ext cx="8973785" cy="1314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9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4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167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7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7"/>
            <a:ext cx="1093188" cy="3043259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500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429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80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  <p:sldLayoutId id="2147485992" r:id="rId13"/>
    <p:sldLayoutId id="2147485993" r:id="rId14"/>
    <p:sldLayoutId id="2147485994" r:id="rId15"/>
    <p:sldLayoutId id="2147485995" r:id="rId16"/>
    <p:sldLayoutId id="2147485996" r:id="rId17"/>
    <p:sldLayoutId id="2147485997" r:id="rId18"/>
    <p:sldLayoutId id="2147485998" r:id="rId19"/>
    <p:sldLayoutId id="2147485999" r:id="rId20"/>
    <p:sldLayoutId id="2147486000" r:id="rId21"/>
    <p:sldLayoutId id="2147486001" r:id="rId22"/>
    <p:sldLayoutId id="2147486002" r:id="rId23"/>
    <p:sldLayoutId id="2147486003" r:id="rId24"/>
    <p:sldLayoutId id="2147486004" r:id="rId25"/>
    <p:sldLayoutId id="2147486005" r:id="rId26"/>
    <p:sldLayoutId id="2147486006" r:id="rId27"/>
    <p:sldLayoutId id="2147486007" r:id="rId28"/>
    <p:sldLayoutId id="2147486008" r:id="rId29"/>
    <p:sldLayoutId id="2147486009" r:id="rId30"/>
    <p:sldLayoutId id="2147486010" r:id="rId31"/>
    <p:sldLayoutId id="2147486011" r:id="rId32"/>
    <p:sldLayoutId id="2147486012" r:id="rId33"/>
    <p:sldLayoutId id="2147486013" r:id="rId34"/>
    <p:sldLayoutId id="2147486014" r:id="rId35"/>
    <p:sldLayoutId id="2147486015" r:id="rId36"/>
    <p:sldLayoutId id="2147486016" r:id="rId37"/>
    <p:sldLayoutId id="2147486017" r:id="rId38"/>
    <p:sldLayoutId id="2147486018" r:id="rId39"/>
    <p:sldLayoutId id="2147486019" r:id="rId40"/>
    <p:sldLayoutId id="2147486020" r:id="rId41"/>
    <p:sldLayoutId id="2147486021" r:id="rId42"/>
    <p:sldLayoutId id="2147486022" r:id="rId43"/>
    <p:sldLayoutId id="2147486023" r:id="rId44"/>
    <p:sldLayoutId id="2147486024" r:id="rId45"/>
    <p:sldLayoutId id="2147486025" r:id="rId46"/>
    <p:sldLayoutId id="2147486026" r:id="rId47"/>
    <p:sldLayoutId id="2147486027" r:id="rId48"/>
    <p:sldLayoutId id="2147486028" r:id="rId49"/>
    <p:sldLayoutId id="2147486029" r:id="rId50"/>
    <p:sldLayoutId id="2147486030" r:id="rId51"/>
  </p:sldLayoutIdLst>
  <p:transition>
    <p:fade/>
  </p:transition>
  <p:hf sldNum="0" hdr="0" ftr="0" dt="0"/>
  <p:txStyles>
    <p:titleStyle>
      <a:lvl1pPr algn="l" defTabSz="759842" rtl="0" eaLnBrk="1" latinLnBrk="0" hangingPunct="1">
        <a:lnSpc>
          <a:spcPct val="100000"/>
        </a:lnSpc>
        <a:spcBef>
          <a:spcPct val="0"/>
        </a:spcBef>
        <a:buNone/>
        <a:defRPr lang="en-US" sz="2933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25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1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450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2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398" marR="0" indent="-162946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705" marR="0" indent="-147428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133" marR="0" indent="-137082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89566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6pPr>
      <a:lvl7pPr marL="2469488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7pPr>
      <a:lvl8pPr marL="2849410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8pPr>
      <a:lvl9pPr marL="3229332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7992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59842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39763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19685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99607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79528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59449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3937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2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1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7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0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4" r:id="rId3"/>
    <p:sldLayoutId id="2147486035" r:id="rId4"/>
    <p:sldLayoutId id="2147486036" r:id="rId5"/>
    <p:sldLayoutId id="2147486037" r:id="rId6"/>
    <p:sldLayoutId id="2147486038" r:id="rId7"/>
    <p:sldLayoutId id="2147486039" r:id="rId8"/>
    <p:sldLayoutId id="2147486040" r:id="rId9"/>
    <p:sldLayoutId id="2147486041" r:id="rId10"/>
    <p:sldLayoutId id="2147486042" r:id="rId11"/>
    <p:sldLayoutId id="2147486043" r:id="rId12"/>
    <p:sldLayoutId id="2147486044" r:id="rId13"/>
    <p:sldLayoutId id="2147486045" r:id="rId14"/>
    <p:sldLayoutId id="2147486046" r:id="rId15"/>
    <p:sldLayoutId id="2147486047" r:id="rId16"/>
    <p:sldLayoutId id="2147486048" r:id="rId17"/>
    <p:sldLayoutId id="2147486049" r:id="rId18"/>
    <p:sldLayoutId id="2147486050" r:id="rId19"/>
    <p:sldLayoutId id="2147486051" r:id="rId20"/>
    <p:sldLayoutId id="2147486052" r:id="rId21"/>
    <p:sldLayoutId id="2147486053" r:id="rId22"/>
    <p:sldLayoutId id="2147486054" r:id="rId23"/>
    <p:sldLayoutId id="2147486055" r:id="rId24"/>
    <p:sldLayoutId id="2147486056" r:id="rId25"/>
    <p:sldLayoutId id="2147486057" r:id="rId26"/>
    <p:sldLayoutId id="2147486058" r:id="rId27"/>
    <p:sldLayoutId id="2147486059" r:id="rId28"/>
    <p:sldLayoutId id="2147486060" r:id="rId29"/>
    <p:sldLayoutId id="2147486061" r:id="rId30"/>
    <p:sldLayoutId id="2147486062" r:id="rId31"/>
    <p:sldLayoutId id="2147486063" r:id="rId32"/>
    <p:sldLayoutId id="2147486064" r:id="rId33"/>
    <p:sldLayoutId id="2147486065" r:id="rId34"/>
    <p:sldLayoutId id="2147486066" r:id="rId35"/>
    <p:sldLayoutId id="2147486067" r:id="rId36"/>
    <p:sldLayoutId id="2147486068" r:id="rId37"/>
    <p:sldLayoutId id="2147486069" r:id="rId38"/>
    <p:sldLayoutId id="2147486070" r:id="rId39"/>
    <p:sldLayoutId id="2147486071" r:id="rId40"/>
    <p:sldLayoutId id="2147486072" r:id="rId41"/>
    <p:sldLayoutId id="2147486073" r:id="rId42"/>
    <p:sldLayoutId id="2147486074" r:id="rId43"/>
    <p:sldLayoutId id="2147486075" r:id="rId44"/>
    <p:sldLayoutId id="2147486076" r:id="rId45"/>
    <p:sldLayoutId id="2147486077" r:id="rId46"/>
    <p:sldLayoutId id="2147486078" r:id="rId47"/>
    <p:sldLayoutId id="2147486079" r:id="rId48"/>
    <p:sldLayoutId id="2147486080" r:id="rId49"/>
    <p:sldLayoutId id="2147486081" r:id="rId50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100000"/>
        </a:lnSpc>
        <a:spcBef>
          <a:spcPct val="0"/>
        </a:spcBef>
        <a:buNone/>
        <a:defRPr lang="en-US" sz="3528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54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07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154" marR="0" indent="-196047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7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199" marR="0" indent="-177375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573" marR="0" indent="-164929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83" r:id="rId1"/>
    <p:sldLayoutId id="2147486084" r:id="rId2"/>
    <p:sldLayoutId id="2147486085" r:id="rId3"/>
    <p:sldLayoutId id="2147486086" r:id="rId4"/>
    <p:sldLayoutId id="2147486087" r:id="rId5"/>
    <p:sldLayoutId id="2147486088" r:id="rId6"/>
    <p:sldLayoutId id="2147486089" r:id="rId7"/>
    <p:sldLayoutId id="2147486090" r:id="rId8"/>
    <p:sldLayoutId id="2147486091" r:id="rId9"/>
    <p:sldLayoutId id="2147486092" r:id="rId10"/>
    <p:sldLayoutId id="2147486093" r:id="rId11"/>
    <p:sldLayoutId id="2147486094" r:id="rId12"/>
    <p:sldLayoutId id="2147486095" r:id="rId13"/>
    <p:sldLayoutId id="2147486096" r:id="rId14"/>
    <p:sldLayoutId id="2147486097" r:id="rId15"/>
    <p:sldLayoutId id="2147486098" r:id="rId16"/>
    <p:sldLayoutId id="2147486099" r:id="rId17"/>
    <p:sldLayoutId id="2147486100" r:id="rId18"/>
    <p:sldLayoutId id="2147486101" r:id="rId19"/>
    <p:sldLayoutId id="2147486102" r:id="rId20"/>
    <p:sldLayoutId id="2147486103" r:id="rId21"/>
    <p:sldLayoutId id="2147486104" r:id="rId22"/>
    <p:sldLayoutId id="2147486105" r:id="rId23"/>
    <p:sldLayoutId id="2147486106" r:id="rId24"/>
    <p:sldLayoutId id="2147486107" r:id="rId25"/>
    <p:sldLayoutId id="2147486108" r:id="rId26"/>
    <p:sldLayoutId id="2147486109" r:id="rId27"/>
    <p:sldLayoutId id="2147486110" r:id="rId28"/>
    <p:sldLayoutId id="2147486111" r:id="rId29"/>
    <p:sldLayoutId id="2147486112" r:id="rId30"/>
    <p:sldLayoutId id="2147486113" r:id="rId31"/>
    <p:sldLayoutId id="2147486114" r:id="rId32"/>
    <p:sldLayoutId id="2147486115" r:id="rId33"/>
    <p:sldLayoutId id="2147486116" r:id="rId34"/>
    <p:sldLayoutId id="2147486117" r:id="rId35"/>
    <p:sldLayoutId id="2147486118" r:id="rId36"/>
    <p:sldLayoutId id="2147486119" r:id="rId37"/>
    <p:sldLayoutId id="2147486120" r:id="rId38"/>
    <p:sldLayoutId id="2147486121" r:id="rId39"/>
    <p:sldLayoutId id="2147486122" r:id="rId40"/>
    <p:sldLayoutId id="2147486123" r:id="rId41"/>
    <p:sldLayoutId id="2147486124" r:id="rId42"/>
    <p:sldLayoutId id="2147486125" r:id="rId43"/>
    <p:sldLayoutId id="2147486126" r:id="rId44"/>
    <p:sldLayoutId id="2147486127" r:id="rId45"/>
    <p:sldLayoutId id="2147486128" r:id="rId46"/>
    <p:sldLayoutId id="2147486129" r:id="rId47"/>
    <p:sldLayoutId id="214748613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36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33" r:id="rId1"/>
    <p:sldLayoutId id="2147486134" r:id="rId2"/>
    <p:sldLayoutId id="2147486135" r:id="rId3"/>
    <p:sldLayoutId id="2147486136" r:id="rId4"/>
    <p:sldLayoutId id="2147486137" r:id="rId5"/>
    <p:sldLayoutId id="2147486138" r:id="rId6"/>
    <p:sldLayoutId id="2147486139" r:id="rId7"/>
    <p:sldLayoutId id="2147486140" r:id="rId8"/>
    <p:sldLayoutId id="2147486141" r:id="rId9"/>
    <p:sldLayoutId id="2147486142" r:id="rId10"/>
    <p:sldLayoutId id="2147486143" r:id="rId11"/>
    <p:sldLayoutId id="2147486144" r:id="rId12"/>
    <p:sldLayoutId id="2147486145" r:id="rId13"/>
    <p:sldLayoutId id="2147486146" r:id="rId14"/>
    <p:sldLayoutId id="2147486147" r:id="rId15"/>
    <p:sldLayoutId id="2147486148" r:id="rId16"/>
    <p:sldLayoutId id="2147486149" r:id="rId17"/>
    <p:sldLayoutId id="2147486150" r:id="rId18"/>
    <p:sldLayoutId id="2147486151" r:id="rId19"/>
    <p:sldLayoutId id="2147486152" r:id="rId20"/>
    <p:sldLayoutId id="2147486153" r:id="rId21"/>
    <p:sldLayoutId id="2147486154" r:id="rId22"/>
    <p:sldLayoutId id="2147486155" r:id="rId23"/>
    <p:sldLayoutId id="2147486156" r:id="rId24"/>
    <p:sldLayoutId id="2147486157" r:id="rId25"/>
    <p:sldLayoutId id="2147486158" r:id="rId26"/>
    <p:sldLayoutId id="2147486159" r:id="rId27"/>
    <p:sldLayoutId id="2147486160" r:id="rId28"/>
    <p:sldLayoutId id="2147486161" r:id="rId29"/>
    <p:sldLayoutId id="2147486162" r:id="rId30"/>
    <p:sldLayoutId id="2147486163" r:id="rId31"/>
    <p:sldLayoutId id="2147486164" r:id="rId32"/>
    <p:sldLayoutId id="2147486165" r:id="rId33"/>
    <p:sldLayoutId id="2147486166" r:id="rId34"/>
    <p:sldLayoutId id="2147486167" r:id="rId35"/>
    <p:sldLayoutId id="2147486168" r:id="rId36"/>
    <p:sldLayoutId id="2147486169" r:id="rId37"/>
    <p:sldLayoutId id="2147486170" r:id="rId38"/>
    <p:sldLayoutId id="2147486171" r:id="rId39"/>
    <p:sldLayoutId id="2147486172" r:id="rId40"/>
    <p:sldLayoutId id="2147486173" r:id="rId41"/>
    <p:sldLayoutId id="2147486174" r:id="rId42"/>
    <p:sldLayoutId id="2147486175" r:id="rId43"/>
    <p:sldLayoutId id="2147486176" r:id="rId44"/>
    <p:sldLayoutId id="2147486177" r:id="rId45"/>
    <p:sldLayoutId id="2147486178" r:id="rId46"/>
    <p:sldLayoutId id="2147486179" r:id="rId47"/>
    <p:sldLayoutId id="2147486180" r:id="rId48"/>
    <p:sldLayoutId id="2147486181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8.xml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3" Type="http://schemas.openxmlformats.org/officeDocument/2006/relationships/image" Target="../media/image41.png"/><Relationship Id="rId7" Type="http://schemas.openxmlformats.org/officeDocument/2006/relationships/image" Target="../media/image61.svg"/><Relationship Id="rId12" Type="http://schemas.openxmlformats.org/officeDocument/2006/relationships/image" Target="../media/image72.png"/><Relationship Id="rId17" Type="http://schemas.openxmlformats.org/officeDocument/2006/relationships/image" Target="../media/image79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78.png"/><Relationship Id="rId1" Type="http://schemas.openxmlformats.org/officeDocument/2006/relationships/slideLayout" Target="../slideLayouts/slideLayout298.xml"/><Relationship Id="rId6" Type="http://schemas.openxmlformats.org/officeDocument/2006/relationships/image" Target="../media/image60.png"/><Relationship Id="rId11" Type="http://schemas.openxmlformats.org/officeDocument/2006/relationships/image" Target="../media/image69.svg"/><Relationship Id="rId5" Type="http://schemas.openxmlformats.org/officeDocument/2006/relationships/image" Target="../media/image59.svg"/><Relationship Id="rId15" Type="http://schemas.openxmlformats.org/officeDocument/2006/relationships/image" Target="../media/image77.png"/><Relationship Id="rId10" Type="http://schemas.openxmlformats.org/officeDocument/2006/relationships/image" Target="../media/image68.png"/><Relationship Id="rId19" Type="http://schemas.openxmlformats.org/officeDocument/2006/relationships/image" Target="../media/image81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7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9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2.png"/><Relationship Id="rId5" Type="http://schemas.openxmlformats.org/officeDocument/2006/relationships/image" Target="../media/image4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8.xml"/><Relationship Id="rId5" Type="http://schemas.openxmlformats.org/officeDocument/2006/relationships/image" Target="../media/image83.png"/><Relationship Id="rId4" Type="http://schemas.openxmlformats.org/officeDocument/2006/relationships/hyperlink" Target="https://aka.ms/SGP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hyperlink" Target="https://x.com/lukemurraynz" TargetMode="External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8.xml"/><Relationship Id="rId6" Type="http://schemas.openxmlformats.org/officeDocument/2006/relationships/hyperlink" Target="https://www.youtube.com/@lukemurraynz" TargetMode="External"/><Relationship Id="rId5" Type="http://schemas.openxmlformats.org/officeDocument/2006/relationships/hyperlink" Target="https://luke.geek.nz/" TargetMode="External"/><Relationship Id="rId10" Type="http://schemas.openxmlformats.org/officeDocument/2006/relationships/image" Target="../media/image45.jpeg"/><Relationship Id="rId4" Type="http://schemas.openxmlformats.org/officeDocument/2006/relationships/hyperlink" Target="https://www.linkedin.com/in/ljmurray/" TargetMode="External"/><Relationship Id="rId9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8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47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57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8.xml"/><Relationship Id="rId6" Type="http://schemas.openxmlformats.org/officeDocument/2006/relationships/image" Target="../media/image56.png"/><Relationship Id="rId5" Type="http://schemas.openxmlformats.org/officeDocument/2006/relationships/image" Target="../media/image55.sv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41.pn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8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1.png"/><Relationship Id="rId7" Type="http://schemas.openxmlformats.org/officeDocument/2006/relationships/image" Target="../media/image49.sv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8.xml"/><Relationship Id="rId6" Type="http://schemas.openxmlformats.org/officeDocument/2006/relationships/image" Target="../media/image48.png"/><Relationship Id="rId11" Type="http://schemas.openxmlformats.org/officeDocument/2006/relationships/image" Target="../media/image53.svg"/><Relationship Id="rId5" Type="http://schemas.openxmlformats.org/officeDocument/2006/relationships/image" Target="../media/image70.sv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8.xml"/><Relationship Id="rId4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svg"/><Relationship Id="rId3" Type="http://schemas.openxmlformats.org/officeDocument/2006/relationships/image" Target="../media/image41.png"/><Relationship Id="rId7" Type="http://schemas.openxmlformats.org/officeDocument/2006/relationships/image" Target="../media/image61.svg"/><Relationship Id="rId12" Type="http://schemas.openxmlformats.org/officeDocument/2006/relationships/image" Target="../media/image66.png"/><Relationship Id="rId17" Type="http://schemas.openxmlformats.org/officeDocument/2006/relationships/image" Target="../media/image73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71.png"/><Relationship Id="rId1" Type="http://schemas.openxmlformats.org/officeDocument/2006/relationships/slideLayout" Target="../slideLayouts/slideLayout298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5" Type="http://schemas.openxmlformats.org/officeDocument/2006/relationships/image" Target="../media/image6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Relationship Id="rId1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0178C-AC12-5A1B-BA17-494E7329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22F9CB-27C4-3B8C-9614-05DDF6D6E8EB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0842A-4DDD-C853-9B79-CAAFC380052A}"/>
              </a:ext>
            </a:extLst>
          </p:cNvPr>
          <p:cNvSpPr txBox="1"/>
          <p:nvPr/>
        </p:nvSpPr>
        <p:spPr>
          <a:xfrm>
            <a:off x="1302343" y="3649029"/>
            <a:ext cx="9587311" cy="4856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What and why?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BEC8F-37ED-FC0E-A9DE-90942A0F499C}"/>
              </a:ext>
            </a:extLst>
          </p:cNvPr>
          <p:cNvSpPr txBox="1"/>
          <p:nvPr/>
        </p:nvSpPr>
        <p:spPr>
          <a:xfrm>
            <a:off x="1242270" y="2850444"/>
            <a:ext cx="9707455" cy="578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Service Groups</a:t>
            </a:r>
          </a:p>
        </p:txBody>
      </p:sp>
    </p:spTree>
    <p:extLst>
      <p:ext uri="{BB962C8B-B14F-4D97-AF65-F5344CB8AC3E}">
        <p14:creationId xmlns:p14="http://schemas.microsoft.com/office/powerpoint/2010/main" val="44632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4D65-A4EC-DED9-EF77-4A764B48E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38C05-E403-9AF1-434B-D05EAAC70CE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392035D-8812-B59B-FEC2-094514F6D53C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9A21B8A-6F0E-99E8-B146-8F965F57159F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Service Groups vs other scopes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2765ED7A-3E81-8871-A420-69096E954CD6}"/>
              </a:ext>
            </a:extLst>
          </p:cNvPr>
          <p:cNvGraphicFramePr>
            <a:graphicFrameLocks/>
          </p:cNvGraphicFramePr>
          <p:nvPr/>
        </p:nvGraphicFramePr>
        <p:xfrm>
          <a:off x="588263" y="1580356"/>
          <a:ext cx="11018832" cy="45808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6472">
                  <a:extLst>
                    <a:ext uri="{9D8B030D-6E8A-4147-A177-3AD203B41FA5}">
                      <a16:colId xmlns:a16="http://schemas.microsoft.com/office/drawing/2014/main" val="2109674235"/>
                    </a:ext>
                  </a:extLst>
                </a:gridCol>
                <a:gridCol w="1836472">
                  <a:extLst>
                    <a:ext uri="{9D8B030D-6E8A-4147-A177-3AD203B41FA5}">
                      <a16:colId xmlns:a16="http://schemas.microsoft.com/office/drawing/2014/main" val="1062583665"/>
                    </a:ext>
                  </a:extLst>
                </a:gridCol>
                <a:gridCol w="1836472">
                  <a:extLst>
                    <a:ext uri="{9D8B030D-6E8A-4147-A177-3AD203B41FA5}">
                      <a16:colId xmlns:a16="http://schemas.microsoft.com/office/drawing/2014/main" val="659956889"/>
                    </a:ext>
                  </a:extLst>
                </a:gridCol>
                <a:gridCol w="1836472">
                  <a:extLst>
                    <a:ext uri="{9D8B030D-6E8A-4147-A177-3AD203B41FA5}">
                      <a16:colId xmlns:a16="http://schemas.microsoft.com/office/drawing/2014/main" val="165478969"/>
                    </a:ext>
                  </a:extLst>
                </a:gridCol>
                <a:gridCol w="1836472">
                  <a:extLst>
                    <a:ext uri="{9D8B030D-6E8A-4147-A177-3AD203B41FA5}">
                      <a16:colId xmlns:a16="http://schemas.microsoft.com/office/drawing/2014/main" val="3669935432"/>
                    </a:ext>
                  </a:extLst>
                </a:gridCol>
                <a:gridCol w="1836472">
                  <a:extLst>
                    <a:ext uri="{9D8B030D-6E8A-4147-A177-3AD203B41FA5}">
                      <a16:colId xmlns:a16="http://schemas.microsoft.com/office/drawing/2014/main" val="2923222783"/>
                    </a:ext>
                  </a:extLst>
                </a:gridCol>
              </a:tblGrid>
              <a:tr h="120548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Deployment Scope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Policy and RBAC inheritance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Privilege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Can be Nested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Flexible membership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8298447"/>
                  </a:ext>
                </a:extLst>
              </a:tr>
              <a:tr h="843836">
                <a:tc>
                  <a:txBody>
                    <a:bodyPr/>
                    <a:lstStyle/>
                    <a:p>
                      <a:r>
                        <a:rPr lang="en-US"/>
                        <a:t>Service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Least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00635708"/>
                  </a:ext>
                </a:extLst>
              </a:tr>
              <a:tr h="843836">
                <a:tc>
                  <a:txBody>
                    <a:bodyPr/>
                    <a:lstStyle/>
                    <a:p>
                      <a:r>
                        <a:rPr lang="en-US"/>
                        <a:t>Management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6184722"/>
                  </a:ext>
                </a:extLst>
              </a:tr>
              <a:tr h="843836">
                <a:tc>
                  <a:txBody>
                    <a:bodyPr/>
                    <a:lstStyle/>
                    <a:p>
                      <a:r>
                        <a:rPr lang="en-US"/>
                        <a:t>Subscription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High/Varies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1570515"/>
                  </a:ext>
                </a:extLst>
              </a:tr>
              <a:tr h="843836">
                <a:tc>
                  <a:txBody>
                    <a:bodyPr/>
                    <a:lstStyle/>
                    <a:p>
                      <a:r>
                        <a:rPr lang="en-US"/>
                        <a:t>Resource Group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Yes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Varies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/>
                        <a:t>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82046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68158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BE48E5-A8D8-39A7-436A-B02263E479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EA46A8-37D3-7CB6-C55E-7EF8D0380A3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435544-8434-8E9F-4D96-F51BA2DC819A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554B21F-4967-5AF9-3998-0E54C5CAF7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24" y="205534"/>
            <a:ext cx="11862352" cy="644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2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351C4-437E-02B2-9392-18527E54A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952E77-9942-91A5-A391-7A1599A81B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21A7C26-A2B2-9218-1180-BBA6B8BD8019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109A4516-65ED-A75A-2B3D-B3056C91B2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0681" y="1411718"/>
            <a:ext cx="342697" cy="353424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99F31B2-15AE-ACD2-5277-69A85026CB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1151" y="1920275"/>
            <a:ext cx="342697" cy="353424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EED2A15-34F2-7279-D969-1ED3A6EE2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77045" y="1920275"/>
            <a:ext cx="342697" cy="35342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25A7BB62-0B70-E618-A7FB-CA78AB28EE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61620" y="2410945"/>
            <a:ext cx="342697" cy="3534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FEAC6D7-8BB0-21A2-2B6E-1CADF97C1F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4126" y="2410945"/>
            <a:ext cx="342697" cy="3534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92F8F0D0-A131-60C2-E5D8-0382CD9AAD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62904" y="2933898"/>
            <a:ext cx="342697" cy="35342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A1B4BC5F-E27E-6121-4D31-060BBA4AD3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151151" y="2933898"/>
            <a:ext cx="342697" cy="35342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3D6E130-6609-EE7B-B912-A11B823D2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10961" y="2933898"/>
            <a:ext cx="342697" cy="35342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620C0D0-9CD8-A9E7-A9D3-C0C6C9BA8C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972712" y="2933898"/>
            <a:ext cx="342697" cy="35342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4BE736BA-F7DD-3E6D-B179-F77FDC10E7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13409" y="2933898"/>
            <a:ext cx="342697" cy="35342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A24B4092-4219-720E-7165-6223D8CA2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759933" y="3460555"/>
            <a:ext cx="342697" cy="3534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F481EA2F-EC52-E19D-94E2-8B43031F0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49464" y="3460555"/>
            <a:ext cx="342697" cy="35342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41499449-17D8-DACE-4144-2EFAB9A8D6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7045" y="3460555"/>
            <a:ext cx="342697" cy="35342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D02620F1-1D37-BE6E-1D61-25EF92BFBE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413409" y="3460555"/>
            <a:ext cx="342697" cy="353424"/>
          </a:xfrm>
          <a:prstGeom prst="rect">
            <a:avLst/>
          </a:prstGeom>
        </p:spPr>
      </p:pic>
      <p:cxnSp>
        <p:nvCxnSpPr>
          <p:cNvPr id="21" name="Connector: Elbow 38">
            <a:extLst>
              <a:ext uri="{FF2B5EF4-FFF2-40B4-BE49-F238E27FC236}">
                <a16:creationId xmlns:a16="http://schemas.microsoft.com/office/drawing/2014/main" id="{4238DB18-4D48-AADB-8160-C791E19680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" idx="2"/>
            <a:endCxn id="4" idx="0"/>
          </p:cNvCxnSpPr>
          <p:nvPr/>
        </p:nvCxnSpPr>
        <p:spPr>
          <a:xfrm rot="5400000">
            <a:off x="6439699" y="1647943"/>
            <a:ext cx="155133" cy="389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or: Elbow 40">
            <a:extLst>
              <a:ext uri="{FF2B5EF4-FFF2-40B4-BE49-F238E27FC236}">
                <a16:creationId xmlns:a16="http://schemas.microsoft.com/office/drawing/2014/main" id="{149DE758-24E0-44C7-9BC7-AB6CFAB9D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2" idx="2"/>
            <a:endCxn id="6" idx="0"/>
          </p:cNvCxnSpPr>
          <p:nvPr/>
        </p:nvCxnSpPr>
        <p:spPr>
          <a:xfrm rot="16200000" flipH="1">
            <a:off x="6852645" y="1624526"/>
            <a:ext cx="155133" cy="436364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A8CDCE-12CE-3F83-6DA0-7289397546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5932969" y="2764368"/>
            <a:ext cx="1283" cy="1695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53">
            <a:extLst>
              <a:ext uri="{FF2B5EF4-FFF2-40B4-BE49-F238E27FC236}">
                <a16:creationId xmlns:a16="http://schemas.microsoft.com/office/drawing/2014/main" id="{0C2A867A-08BD-8D3F-F51F-13D1779B81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7" idx="2"/>
            <a:endCxn id="11" idx="0"/>
          </p:cNvCxnSpPr>
          <p:nvPr/>
        </p:nvCxnSpPr>
        <p:spPr>
          <a:xfrm rot="16200000" flipH="1">
            <a:off x="6042970" y="2654368"/>
            <a:ext cx="169530" cy="389530"/>
          </a:xfrm>
          <a:prstGeom prst="bentConnector3">
            <a:avLst>
              <a:gd name="adj1" fmla="val 288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9684353-CB76-2796-8879-BD49701E40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" idx="2"/>
            <a:endCxn id="12" idx="0"/>
          </p:cNvCxnSpPr>
          <p:nvPr/>
        </p:nvCxnSpPr>
        <p:spPr>
          <a:xfrm flipH="1">
            <a:off x="6782309" y="2764369"/>
            <a:ext cx="3165" cy="16952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0722A9F7-4A6E-C4AE-A9F2-94C44F38F5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14" idx="0"/>
          </p:cNvCxnSpPr>
          <p:nvPr/>
        </p:nvCxnSpPr>
        <p:spPr>
          <a:xfrm flipH="1">
            <a:off x="7144060" y="2273699"/>
            <a:ext cx="4333" cy="6601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60">
            <a:extLst>
              <a:ext uri="{FF2B5EF4-FFF2-40B4-BE49-F238E27FC236}">
                <a16:creationId xmlns:a16="http://schemas.microsoft.com/office/drawing/2014/main" id="{F5D80C9B-B9BE-1664-0840-026C0501CB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16" idx="0"/>
          </p:cNvCxnSpPr>
          <p:nvPr/>
        </p:nvCxnSpPr>
        <p:spPr>
          <a:xfrm rot="16200000" flipH="1">
            <a:off x="7036476" y="2385616"/>
            <a:ext cx="660199" cy="436364"/>
          </a:xfrm>
          <a:prstGeom prst="bentConnector3">
            <a:avLst>
              <a:gd name="adj1" fmla="val 8327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4E88F14-7C47-0FE7-BA68-6BBB4EA60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" idx="2"/>
            <a:endCxn id="17" idx="0"/>
          </p:cNvCxnSpPr>
          <p:nvPr/>
        </p:nvCxnSpPr>
        <p:spPr>
          <a:xfrm flipH="1">
            <a:off x="5931282" y="3287323"/>
            <a:ext cx="2971" cy="1732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67">
            <a:extLst>
              <a:ext uri="{FF2B5EF4-FFF2-40B4-BE49-F238E27FC236}">
                <a16:creationId xmlns:a16="http://schemas.microsoft.com/office/drawing/2014/main" id="{20744E3C-27D9-F668-D363-2A5A1D601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9" idx="2"/>
            <a:endCxn id="18" idx="0"/>
          </p:cNvCxnSpPr>
          <p:nvPr/>
        </p:nvCxnSpPr>
        <p:spPr>
          <a:xfrm rot="16200000" flipH="1">
            <a:off x="6040916" y="3180659"/>
            <a:ext cx="173233" cy="38656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D609C22-07E8-BD9C-157E-283A8B3F4D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2"/>
            <a:endCxn id="19" idx="0"/>
          </p:cNvCxnSpPr>
          <p:nvPr/>
        </p:nvCxnSpPr>
        <p:spPr>
          <a:xfrm>
            <a:off x="7144060" y="3287323"/>
            <a:ext cx="4333" cy="1732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07D1DB7-0645-0B5C-7A80-34D0BF739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6" idx="2"/>
            <a:endCxn id="20" idx="0"/>
          </p:cNvCxnSpPr>
          <p:nvPr/>
        </p:nvCxnSpPr>
        <p:spPr>
          <a:xfrm>
            <a:off x="7584758" y="3287323"/>
            <a:ext cx="0" cy="1732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0930422-E43D-6B32-5CAB-A55E9846F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9" idx="2"/>
            <a:endCxn id="58" idx="0"/>
          </p:cNvCxnSpPr>
          <p:nvPr/>
        </p:nvCxnSpPr>
        <p:spPr>
          <a:xfrm flipH="1">
            <a:off x="6918216" y="3813979"/>
            <a:ext cx="230178" cy="173589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0527AC2-AF15-594B-F74F-8B2DED28AC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856658" y="1417534"/>
            <a:ext cx="1167299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900">
                <a:latin typeface="Segoe UI"/>
                <a:cs typeface="Segoe UI"/>
              </a:rPr>
              <a:t>Contoso</a:t>
            </a:r>
            <a:endParaRPr lang="en-US" sz="1750">
              <a:cs typeface="Segoe UI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287B1A9-98E3-E2DB-3EDF-8323EB560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274686" y="2007390"/>
            <a:ext cx="707629" cy="2154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latin typeface="Segoe UI"/>
                <a:cs typeface="Segoe UI"/>
              </a:rPr>
              <a:t>Prod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94DE3DB-A17B-41BB-8337-88F96046EF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544146" y="1976582"/>
            <a:ext cx="719874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latin typeface="Segoe UI"/>
                <a:cs typeface="Segoe UI"/>
              </a:rPr>
              <a:t>Non-Prod</a:t>
            </a:r>
          </a:p>
          <a:p>
            <a:endParaRPr lang="en-US" sz="80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49AE25D5-0D20-D831-05BB-C977829AA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82581" y="702102"/>
            <a:ext cx="1478688" cy="72152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0ED67BE-6E00-BAFE-7D33-8C185F268744}"/>
              </a:ext>
            </a:extLst>
          </p:cNvPr>
          <p:cNvSpPr txBox="1"/>
          <p:nvPr/>
        </p:nvSpPr>
        <p:spPr>
          <a:xfrm>
            <a:off x="7307997" y="393724"/>
            <a:ext cx="1785257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l"/>
            <a:r>
              <a:rPr lang="en-US" sz="1400">
                <a:latin typeface="Segoe UI Light"/>
                <a:cs typeface="Segoe UI Light"/>
              </a:rPr>
              <a:t>Contoso Tenant Root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8F77E6E-92FB-23BD-A009-96EED82B47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687159" y="702102"/>
            <a:ext cx="1395422" cy="65769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95B1F70B-0670-7C4B-5EDF-5F9D921065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312829" y="2909661"/>
            <a:ext cx="10873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cs typeface="Segoe UI"/>
              </a:rPr>
              <a:t>Shared</a:t>
            </a:r>
            <a:endParaRPr lang="en-US">
              <a:cs typeface="Segoe UI"/>
            </a:endParaRPr>
          </a:p>
          <a:p>
            <a:r>
              <a:rPr lang="en-US" sz="800">
                <a:cs typeface="Segoe UI"/>
              </a:rPr>
              <a:t>Services</a:t>
            </a:r>
          </a:p>
          <a:p>
            <a:r>
              <a:rPr lang="en-US" sz="800" err="1">
                <a:cs typeface="Segoe UI"/>
              </a:rPr>
              <a:t>NonProd</a:t>
            </a:r>
          </a:p>
        </p:txBody>
      </p:sp>
      <p:pic>
        <p:nvPicPr>
          <p:cNvPr id="40" name="Graphic 39">
            <a:extLst>
              <a:ext uri="{FF2B5EF4-FFF2-40B4-BE49-F238E27FC236}">
                <a16:creationId xmlns:a16="http://schemas.microsoft.com/office/drawing/2014/main" id="{0EC8227F-5330-6FE8-BD6F-D8712F2906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15774" y="5611058"/>
            <a:ext cx="342697" cy="353424"/>
          </a:xfrm>
          <a:prstGeom prst="rect">
            <a:avLst/>
          </a:prstGeom>
        </p:spPr>
      </p:pic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1C0B88A-B8D5-2216-206D-1FE136A20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7" idx="0"/>
          </p:cNvCxnSpPr>
          <p:nvPr/>
        </p:nvCxnSpPr>
        <p:spPr>
          <a:xfrm flipH="1">
            <a:off x="5806821" y="3799038"/>
            <a:ext cx="124460" cy="1765779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74952B4-2072-5A75-29DB-7E0E588803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702652" y="1449286"/>
            <a:ext cx="779625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latin typeface="Segoe UI"/>
                <a:cs typeface="Segoe UI"/>
              </a:rPr>
              <a:t>Contoso Insurance</a:t>
            </a:r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56D014-81A0-CF0A-6BBF-C6BC9E9248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695722" y="2637594"/>
            <a:ext cx="1507124" cy="2154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latin typeface="Segoe UI"/>
                <a:cs typeface="Segoe UI"/>
              </a:rPr>
              <a:t>Claims Application</a:t>
            </a:r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A9BC791-FD7A-6BA5-C872-8AD0E981AC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686863" y="2037440"/>
            <a:ext cx="1132271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latin typeface="Segoe UI"/>
                <a:cs typeface="Segoe UI"/>
              </a:rPr>
              <a:t>Insurance Applications</a:t>
            </a:r>
            <a:endParaRPr lang="en-US"/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AB650EB-F25B-013A-DE54-8407F821AE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578060" y="1761567"/>
            <a:ext cx="2245" cy="24852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27EE2451-AF12-FBA0-982D-D33CBF528C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588295" y="2347997"/>
            <a:ext cx="2245" cy="24852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2EDF765-36FC-87C2-75B4-F7D477F189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59" idx="0"/>
          </p:cNvCxnSpPr>
          <p:nvPr/>
        </p:nvCxnSpPr>
        <p:spPr>
          <a:xfrm>
            <a:off x="7584757" y="3828632"/>
            <a:ext cx="386169" cy="1721245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nector: Elbow 38">
            <a:extLst>
              <a:ext uri="{FF2B5EF4-FFF2-40B4-BE49-F238E27FC236}">
                <a16:creationId xmlns:a16="http://schemas.microsoft.com/office/drawing/2014/main" id="{DB6375E2-0172-F8CE-D6FA-610A527B4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6049877" y="2157028"/>
            <a:ext cx="155133" cy="389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or: Elbow 40">
            <a:extLst>
              <a:ext uri="{FF2B5EF4-FFF2-40B4-BE49-F238E27FC236}">
                <a16:creationId xmlns:a16="http://schemas.microsoft.com/office/drawing/2014/main" id="{A55364A7-FC48-1645-9E86-C9DB8B5C07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6200000" flipH="1">
            <a:off x="6462823" y="2133611"/>
            <a:ext cx="155133" cy="436364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0" name="Picture 49">
            <a:extLst>
              <a:ext uri="{FF2B5EF4-FFF2-40B4-BE49-F238E27FC236}">
                <a16:creationId xmlns:a16="http://schemas.microsoft.com/office/drawing/2014/main" id="{EE8BCADF-0DC8-633F-D4DE-A94E76494F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318" y="1414463"/>
            <a:ext cx="360045" cy="371475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7D68C28-AFFB-AE25-1C97-033C5451B6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83078" y="2008823"/>
            <a:ext cx="360045" cy="3714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06FA4A7C-4F55-39DD-7610-E557C0A27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405938" y="2595563"/>
            <a:ext cx="360045" cy="371475"/>
          </a:xfrm>
          <a:prstGeom prst="rect">
            <a:avLst/>
          </a:prstGeom>
        </p:spPr>
      </p:pic>
      <p:sp>
        <p:nvSpPr>
          <p:cNvPr id="53" name="TextBox 52">
            <a:extLst>
              <a:ext uri="{FF2B5EF4-FFF2-40B4-BE49-F238E27FC236}">
                <a16:creationId xmlns:a16="http://schemas.microsoft.com/office/drawing/2014/main" id="{394E3C5C-EFF9-80EF-947E-62EF3EDDBC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7760021" y="2909660"/>
            <a:ext cx="1087304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cs typeface="Segoe UI"/>
              </a:rPr>
              <a:t>Management </a:t>
            </a:r>
            <a:endParaRPr lang="en-US">
              <a:cs typeface="Segoe UI"/>
            </a:endParaRPr>
          </a:p>
          <a:p>
            <a:r>
              <a:rPr lang="en-US" sz="800">
                <a:cs typeface="Segoe UI"/>
              </a:rPr>
              <a:t>Services</a:t>
            </a:r>
          </a:p>
          <a:p>
            <a:r>
              <a:rPr lang="en-US" sz="800">
                <a:cs typeface="Segoe UI"/>
              </a:rPr>
              <a:t>Prod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FF851BD-3E82-2E22-14C8-11DA37CE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580385" y="3429872"/>
            <a:ext cx="486497" cy="46166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>
                <a:cs typeface="Segoe UI"/>
              </a:rPr>
              <a:t>Claims-Prod-EUS</a:t>
            </a:r>
            <a:endParaRPr lang="en-US"/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6C6AC413-9C4A-7947-1202-0EE9DA55E8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9337" y="5641365"/>
            <a:ext cx="347473" cy="323117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72D1BC00-CDC0-2CFB-318E-60BE07C7A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67714" y="5627443"/>
            <a:ext cx="415397" cy="29079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DE760DD-E83B-7FA2-2950-9C26C4CBC1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349621" y="5564817"/>
            <a:ext cx="914399" cy="461665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C56D563-C405-0670-B712-8E219FE76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461016" y="5549877"/>
            <a:ext cx="914399" cy="914399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93B65C19-1558-1717-D232-CF76E261A4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13726" y="5549877"/>
            <a:ext cx="914399" cy="539774"/>
          </a:xfrm>
          <a:prstGeom prst="rect">
            <a:avLst/>
          </a:prstGeom>
          <a:noFill/>
          <a:ln w="38100"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A8314A50-5325-73D4-EB12-3460BFBC66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4794" y="5593813"/>
            <a:ext cx="342696" cy="34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4">
            <a:extLst>
              <a:ext uri="{FF2B5EF4-FFF2-40B4-BE49-F238E27FC236}">
                <a16:creationId xmlns:a16="http://schemas.microsoft.com/office/drawing/2014/main" id="{0CAA69A8-E411-6946-A58F-C8D1F59EBD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195" y="5611058"/>
            <a:ext cx="344801" cy="34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2" name="Picture 6">
            <a:extLst>
              <a:ext uri="{FF2B5EF4-FFF2-40B4-BE49-F238E27FC236}">
                <a16:creationId xmlns:a16="http://schemas.microsoft.com/office/drawing/2014/main" id="{C80CF380-A505-E2E9-BEA4-797107FFCB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0087" y="6028394"/>
            <a:ext cx="252363" cy="32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" name="Picture 10">
            <a:extLst>
              <a:ext uri="{FF2B5EF4-FFF2-40B4-BE49-F238E27FC236}">
                <a16:creationId xmlns:a16="http://schemas.microsoft.com/office/drawing/2014/main" id="{4768D7A4-A65E-E1BE-A1FC-2C9A533388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193" y="5641365"/>
            <a:ext cx="654333" cy="343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12">
            <a:extLst>
              <a:ext uri="{FF2B5EF4-FFF2-40B4-BE49-F238E27FC236}">
                <a16:creationId xmlns:a16="http://schemas.microsoft.com/office/drawing/2014/main" id="{2EFF13CA-51A3-4267-1CD2-F9E25568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390" y="6060894"/>
            <a:ext cx="260171" cy="263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Title 36">
            <a:extLst>
              <a:ext uri="{FF2B5EF4-FFF2-40B4-BE49-F238E27FC236}">
                <a16:creationId xmlns:a16="http://schemas.microsoft.com/office/drawing/2014/main" id="{EC6CE2B4-D8A1-53CF-126C-10DB93DE07D7}"/>
              </a:ext>
            </a:extLst>
          </p:cNvPr>
          <p:cNvSpPr txBox="1">
            <a:spLocks/>
          </p:cNvSpPr>
          <p:nvPr/>
        </p:nvSpPr>
        <p:spPr>
          <a:xfrm>
            <a:off x="588263" y="2134751"/>
            <a:ext cx="3182027" cy="2585323"/>
          </a:xfrm>
          <a:prstGeom prst="rect">
            <a:avLst/>
          </a:prstGeom>
        </p:spPr>
        <p:txBody>
          <a:bodyPr/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2400" dirty="0">
                <a:cs typeface="Segoe UI"/>
              </a:rPr>
              <a:t>Contoso’s goal is to leverage the new groups called “Service Groups” that will allow them to model their internal application catalog in Azure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40852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90CC43-CF3B-B4CF-AE41-41BE883421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1DA827-0B4C-D54B-2E08-C6E15F34C33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10" name="Title 3">
            <a:extLst>
              <a:ext uri="{FF2B5EF4-FFF2-40B4-BE49-F238E27FC236}">
                <a16:creationId xmlns:a16="http://schemas.microsoft.com/office/drawing/2014/main" id="{DEBA3875-A024-D8CF-BBBB-EB5A4D52943C}"/>
              </a:ext>
            </a:extLst>
          </p:cNvPr>
          <p:cNvSpPr txBox="1">
            <a:spLocks/>
          </p:cNvSpPr>
          <p:nvPr/>
        </p:nvSpPr>
        <p:spPr>
          <a:xfrm>
            <a:off x="160454" y="86414"/>
            <a:ext cx="11324318" cy="400875"/>
          </a:xfrm>
          <a:prstGeom prst="rect">
            <a:avLst/>
          </a:prstGeom>
        </p:spPr>
        <p:txBody>
          <a:bodyPr wrap="square" anchor="t">
            <a:normAutofit fontScale="85000" lnSpcReduction="20000"/>
          </a:bodyPr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 dirty="0"/>
              <a:t>Demo</a:t>
            </a:r>
          </a:p>
        </p:txBody>
      </p:sp>
      <p:pic>
        <p:nvPicPr>
          <p:cNvPr id="13" name="Video 2" descr="A screenshot of a computer">
            <a:hlinkClick r:id="" action="ppaction://media"/>
            <a:extLst>
              <a:ext uri="{FF2B5EF4-FFF2-40B4-BE49-F238E27FC236}">
                <a16:creationId xmlns:a16="http://schemas.microsoft.com/office/drawing/2014/main" id="{84584A21-C77E-D051-FC96-E418EAF93C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t="5411"/>
          <a:stretch/>
        </p:blipFill>
        <p:spPr>
          <a:xfrm>
            <a:off x="817765" y="487289"/>
            <a:ext cx="11057664" cy="588342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963693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3443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DEBD4D-D501-296F-F051-19AAF2979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57352E-4396-DBDD-2A81-03DA09DF135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4" name="Title 6">
            <a:extLst>
              <a:ext uri="{FF2B5EF4-FFF2-40B4-BE49-F238E27FC236}">
                <a16:creationId xmlns:a16="http://schemas.microsoft.com/office/drawing/2014/main" id="{5D4B269D-A97A-5677-9D78-4FCDDF598025}"/>
              </a:ext>
            </a:extLst>
          </p:cNvPr>
          <p:cNvSpPr txBox="1">
            <a:spLocks/>
          </p:cNvSpPr>
          <p:nvPr/>
        </p:nvSpPr>
        <p:spPr>
          <a:xfrm>
            <a:off x="588263" y="1871544"/>
            <a:ext cx="4339337" cy="1661993"/>
          </a:xfrm>
          <a:prstGeom prst="rect">
            <a:avLst/>
          </a:prstGeom>
        </p:spPr>
        <p:txBody>
          <a:bodyPr/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>
                <a:cs typeface="Segoe UI"/>
              </a:rPr>
              <a:t>Enable Service Groups for your tenant!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C2DA3857-8C0D-9865-EBB9-6285F953C673}"/>
              </a:ext>
            </a:extLst>
          </p:cNvPr>
          <p:cNvSpPr txBox="1">
            <a:spLocks/>
          </p:cNvSpPr>
          <p:nvPr/>
        </p:nvSpPr>
        <p:spPr>
          <a:xfrm>
            <a:off x="582043" y="4260778"/>
            <a:ext cx="4335897" cy="615553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186225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81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72450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29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398" marR="0" indent="-162946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30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6705" marR="0" indent="-147428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4133" marR="0" indent="-137082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89566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9488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49410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29332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>
                <a:cs typeface="Segoe UI"/>
              </a:rPr>
              <a:t>Onboard to the limited </a:t>
            </a:r>
            <a:r>
              <a:rPr lang="en-US" b="1">
                <a:cs typeface="Segoe UI"/>
              </a:rPr>
              <a:t>public preview </a:t>
            </a:r>
            <a:r>
              <a:rPr lang="en-US">
                <a:cs typeface="Segoe UI"/>
              </a:rPr>
              <a:t>here: </a:t>
            </a:r>
            <a:r>
              <a:rPr lang="en-US">
                <a:cs typeface="Segoe UI"/>
                <a:hlinkClick r:id="rId4"/>
              </a:rPr>
              <a:t>https://aka.ms/SGP</a:t>
            </a:r>
            <a:r>
              <a:rPr lang="en-US">
                <a:cs typeface="Segoe UI"/>
              </a:rPr>
              <a:t> </a:t>
            </a:r>
            <a:endParaRPr lang="en-US"/>
          </a:p>
        </p:txBody>
      </p:sp>
      <p:pic>
        <p:nvPicPr>
          <p:cNvPr id="7" name="Picture Placeholder 4" descr="A qr code on a grey background">
            <a:extLst>
              <a:ext uri="{FF2B5EF4-FFF2-40B4-BE49-F238E27FC236}">
                <a16:creationId xmlns:a16="http://schemas.microsoft.com/office/drawing/2014/main" id="{AF84B9D5-1C08-72D0-EA18-B9FB08CD537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5898423" y="527538"/>
            <a:ext cx="5251939" cy="5251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491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_1">
            <a:extLst>
              <a:ext uri="{FF2B5EF4-FFF2-40B4-BE49-F238E27FC236}">
                <a16:creationId xmlns:a16="http://schemas.microsoft.com/office/drawing/2014/main" id="{FCEA1842-C101-B941-7704-DCA0463344BD}"/>
              </a:ext>
            </a:extLst>
          </p:cNvPr>
          <p:cNvSpPr/>
          <p:nvPr/>
        </p:nvSpPr>
        <p:spPr>
          <a:xfrm>
            <a:off x="478631" y="1761475"/>
            <a:ext cx="5969000" cy="3032449"/>
          </a:xfrm>
          <a:prstGeom prst="roundRect">
            <a:avLst>
              <a:gd name="adj" fmla="val 3632"/>
            </a:avLst>
          </a:prstGeom>
          <a:solidFill>
            <a:srgbClr val="FFFFFF"/>
          </a:solidFill>
          <a:ln w="10795" cap="flat" cmpd="sng" algn="ctr">
            <a:noFill/>
            <a:prstDash val="solid"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txBody>
          <a:bodyPr lIns="274320" rtlCol="0" anchor="ctr"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Speaker: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Luke Murray</a:t>
            </a: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Learn Expert and Microsoft Azure MVP, and ISM Service Lead, at HSO from Hamilton, New Zealand.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26256CE-8701-FE5E-5053-BF8A0D16D46B}"/>
              </a:ext>
            </a:extLst>
          </p:cNvPr>
          <p:cNvSpPr txBox="1">
            <a:spLocks/>
          </p:cNvSpPr>
          <p:nvPr/>
        </p:nvSpPr>
        <p:spPr>
          <a:xfrm>
            <a:off x="478632" y="5161772"/>
            <a:ext cx="8330088" cy="81117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3"/>
              </a:rPr>
              <a:t>https://x.com/lukemurraynz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4"/>
              </a:rPr>
              <a:t>https://www.linkedin.com/in/ljmurray/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5"/>
              </a:rPr>
              <a:t>https://luke.geek.nz/</a:t>
            </a: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6"/>
              </a:rPr>
              <a:t>https://www.youtube.com/@lukemurraynz</a:t>
            </a:r>
            <a:endParaRPr lang="en-US" sz="2000">
              <a:solidFill>
                <a:srgbClr val="FFFFFF"/>
              </a:solidFill>
              <a:latin typeface="Segoe UI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endParaRPr kumimoji="0" lang="en-US" sz="2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6BAED8-B21E-AFC9-D36A-C02C5F9843C7}"/>
              </a:ext>
            </a:extLst>
          </p:cNvPr>
          <p:cNvSpPr txBox="1">
            <a:spLocks/>
          </p:cNvSpPr>
          <p:nvPr/>
        </p:nvSpPr>
        <p:spPr>
          <a:xfrm>
            <a:off x="430043" y="532594"/>
            <a:ext cx="5748337" cy="3693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41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7598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0" i="0" u="none" strike="noStrike" kern="1200" cap="none" spc="-41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Hello!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1ACD081-6C3F-908A-529E-A6E87E433829}"/>
              </a:ext>
            </a:extLst>
          </p:cNvPr>
          <p:cNvSpPr txBox="1">
            <a:spLocks/>
          </p:cNvSpPr>
          <p:nvPr/>
        </p:nvSpPr>
        <p:spPr>
          <a:xfrm>
            <a:off x="430043" y="1085850"/>
            <a:ext cx="6302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Thank you for joining us 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256C3-7A4E-381A-1D03-910C01544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247" y="1158363"/>
            <a:ext cx="4431121" cy="4541273"/>
          </a:xfrm>
          <a:prstGeom prst="ellipse">
            <a:avLst/>
          </a:prstGeom>
          <a:ln w="6350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270FF-7122-15F8-DF00-BB66A1F8D44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78631" y="1761474"/>
            <a:ext cx="5969000" cy="3032449"/>
          </a:xfrm>
          <a:prstGeom prst="rect">
            <a:avLst/>
          </a:prstGeom>
        </p:spPr>
      </p:pic>
      <p:pic>
        <p:nvPicPr>
          <p:cNvPr id="3" name="Picture 2" descr="A toy in a package&#10;&#10;AI-generated content may be incorrect.">
            <a:extLst>
              <a:ext uri="{FF2B5EF4-FFF2-40B4-BE49-F238E27FC236}">
                <a16:creationId xmlns:a16="http://schemas.microsoft.com/office/drawing/2014/main" id="{B4986BD0-C08C-C365-CE2F-6583290995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83741" y="700966"/>
            <a:ext cx="5456068" cy="54560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" name="Picture 2" descr="HSO | LinkedIn">
            <a:extLst>
              <a:ext uri="{FF2B5EF4-FFF2-40B4-BE49-F238E27FC236}">
                <a16:creationId xmlns:a16="http://schemas.microsoft.com/office/drawing/2014/main" id="{1B0F6A0D-7F7A-120B-1169-798A300EB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726" y="3536003"/>
            <a:ext cx="47211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431672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1B93B6-77FC-23B3-ECBF-74D8A4AE28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77B0E0-5AED-22E2-5B42-5086B6E5C59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0C112BC-2A5F-2D25-566C-8B6D1FD4F2CD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78B8DC4-0DB6-E480-1D3F-8CA04968E2E6}"/>
              </a:ext>
            </a:extLst>
          </p:cNvPr>
          <p:cNvSpPr txBox="1">
            <a:spLocks/>
          </p:cNvSpPr>
          <p:nvPr/>
        </p:nvSpPr>
        <p:spPr>
          <a:xfrm>
            <a:off x="455613" y="824455"/>
            <a:ext cx="11025187" cy="55403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742">
              <a:spcBef>
                <a:spcPct val="20000"/>
              </a:spcBef>
              <a:buSzPct val="90000"/>
              <a:buFont typeface="Wingdings" panose="05000000000000000000" pitchFamily="2" charset="2"/>
              <a:buNone/>
              <a:defRPr/>
            </a:pPr>
            <a:r>
              <a:rPr lang="en-NZ" sz="3600" b="1" spc="0">
                <a:ln>
                  <a:noFill/>
                </a:ln>
                <a:latin typeface="Segoe Sans Text"/>
                <a:cs typeface="Segoe Sans Text"/>
              </a:rPr>
              <a:t>Governance Services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82C87AB-90D8-2BC3-4B58-1F25DAB122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4208469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02C472E-9D60-B0C5-A7A6-17F4E0B038C9}"/>
              </a:ext>
            </a:extLst>
          </p:cNvPr>
          <p:cNvSpPr txBox="1"/>
          <p:nvPr/>
        </p:nvSpPr>
        <p:spPr>
          <a:xfrm>
            <a:off x="455996" y="1665965"/>
            <a:ext cx="8091154" cy="683238"/>
          </a:xfrm>
          <a:prstGeom prst="rect">
            <a:avLst/>
          </a:prstGeom>
          <a:noFill/>
        </p:spPr>
        <p:txBody>
          <a:bodyPr wrap="square" lIns="0" tIns="91427" rIns="91427" bIns="91427" rtlCol="0" anchor="t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4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On by default, Azure governance gives platform teams control and developers agility to deploy in Azure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7CEB516-4E9C-E935-50AA-4FB82F156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3175" y="2828361"/>
            <a:ext cx="2674714" cy="3425148"/>
            <a:chOff x="5112780" y="2245024"/>
            <a:chExt cx="2674714" cy="342514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F53183A-3DCE-DC03-F555-7E801CCB5795}"/>
                </a:ext>
              </a:extLst>
            </p:cNvPr>
            <p:cNvGrpSpPr/>
            <p:nvPr/>
          </p:nvGrpSpPr>
          <p:grpSpPr>
            <a:xfrm>
              <a:off x="5202530" y="2680752"/>
              <a:ext cx="2203903" cy="2989420"/>
              <a:chOff x="5202530" y="2680752"/>
              <a:chExt cx="2203903" cy="2989420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88C296EB-8B23-CDFC-FF05-4D2F747BF0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476240" y="2680752"/>
                <a:ext cx="1828800" cy="1828800"/>
              </a:xfrm>
              <a:prstGeom prst="roundRect">
                <a:avLst>
                  <a:gd name="adj" fmla="val 5008"/>
                </a:avLst>
              </a:prstGeom>
              <a:solidFill>
                <a:schemeClr val="bg1"/>
              </a:solidFill>
              <a:ln w="22225" cap="flat" cmpd="sng" algn="ctr">
                <a:gradFill>
                  <a:gsLst>
                    <a:gs pos="467">
                      <a:srgbClr val="50E6FF"/>
                    </a:gs>
                    <a:gs pos="40000">
                      <a:srgbClr val="0078D4">
                        <a:lumMod val="60000"/>
                        <a:lumOff val="40000"/>
                      </a:srgbClr>
                    </a:gs>
                    <a:gs pos="100000">
                      <a:srgbClr val="0078D4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6" name="Content Placeholder 4">
                <a:extLst>
                  <a:ext uri="{FF2B5EF4-FFF2-40B4-BE49-F238E27FC236}">
                    <a16:creationId xmlns:a16="http://schemas.microsoft.com/office/drawing/2014/main" id="{3A5BFD2C-7766-9DB7-9354-6C53D414FF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2530" y="4808398"/>
                <a:ext cx="2203903" cy="86177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2286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8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1pPr>
                <a:lvl2pPr marL="4572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57225" marR="0" indent="-20002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42963" marR="0" indent="-1809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3938" marR="0" indent="-1682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Organize and track your Azure resources effortlessly with customizable, dynamic tags.</a:t>
                </a:r>
              </a:p>
            </p:txBody>
          </p:sp>
          <p:pic>
            <p:nvPicPr>
              <p:cNvPr id="17" name="Graphic 16">
                <a:extLst>
                  <a:ext uri="{FF2B5EF4-FFF2-40B4-BE49-F238E27FC236}">
                    <a16:creationId xmlns:a16="http://schemas.microsoft.com/office/drawing/2014/main" id="{B6ED7DC8-E899-CA14-F58D-F1A3075B8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09035" y="2934793"/>
                <a:ext cx="1390891" cy="1320718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0C07541-C331-A19F-2E3D-88AE94A2E03F}"/>
                </a:ext>
              </a:extLst>
            </p:cNvPr>
            <p:cNvSpPr txBox="1"/>
            <p:nvPr/>
          </p:nvSpPr>
          <p:spPr>
            <a:xfrm>
              <a:off x="5112780" y="2245024"/>
              <a:ext cx="2674714" cy="406239"/>
            </a:xfrm>
            <a:prstGeom prst="rect">
              <a:avLst/>
            </a:prstGeom>
            <a:noFill/>
          </p:spPr>
          <p:txBody>
            <a:bodyPr wrap="square" lIns="0" tIns="91427" rIns="91427" bIns="91427" rtlCol="0">
              <a:spAutoFit/>
            </a:bodyPr>
            <a:lstStyle>
              <a:defPPr>
                <a:defRPr lang="en-US"/>
              </a:defPPr>
              <a:lvl1pPr defTabSz="9506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kern="0">
                  <a:gradFill>
                    <a:gsLst>
                      <a:gs pos="78761">
                        <a:schemeClr val="accent1"/>
                      </a:gs>
                      <a:gs pos="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457200" defTabSz="457200"/>
              <a:lvl3pPr marL="914400" defTabSz="457200"/>
              <a:lvl4pPr marL="1371600" defTabSz="457200"/>
              <a:lvl5pPr marL="1828800" defTabSz="457200"/>
              <a:lvl6pPr marL="2286000" defTabSz="457200"/>
              <a:lvl7pPr marL="2743200" defTabSz="457200"/>
              <a:lvl8pPr marL="3200400" defTabSz="457200"/>
              <a:lvl9pPr marL="3657600" defTabSz="457200"/>
            </a:lstStyle>
            <a:p>
              <a:pPr marL="0" marR="0" lvl="0" indent="0" algn="ctr" defTabSz="95048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Tags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40AB8B2-CBA3-607C-B78E-D20A25A020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34275" y="2883573"/>
            <a:ext cx="2674714" cy="3432508"/>
            <a:chOff x="248034" y="2245024"/>
            <a:chExt cx="2674714" cy="3432508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FA129B9-FF0C-DA5F-3048-2FD23B82C0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2944" y="2682419"/>
              <a:ext cx="1828800" cy="1828800"/>
            </a:xfrm>
            <a:prstGeom prst="roundRect">
              <a:avLst>
                <a:gd name="adj" fmla="val 5008"/>
              </a:avLst>
            </a:prstGeom>
            <a:solidFill>
              <a:schemeClr val="bg1"/>
            </a:solidFill>
            <a:ln w="22225" cap="flat" cmpd="sng" algn="ctr">
              <a:gradFill>
                <a:gsLst>
                  <a:gs pos="467">
                    <a:srgbClr val="50E6FF"/>
                  </a:gs>
                  <a:gs pos="40000">
                    <a:srgbClr val="0078D4">
                      <a:lumMod val="60000"/>
                      <a:lumOff val="40000"/>
                    </a:srgbClr>
                  </a:gs>
                  <a:gs pos="100000">
                    <a:srgbClr val="0078D4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0" name="Content Placeholder 4">
              <a:extLst>
                <a:ext uri="{FF2B5EF4-FFF2-40B4-BE49-F238E27FC236}">
                  <a16:creationId xmlns:a16="http://schemas.microsoft.com/office/drawing/2014/main" id="{515C019A-B0CC-B97D-5278-AAB288C3B8EC}"/>
                </a:ext>
              </a:extLst>
            </p:cNvPr>
            <p:cNvSpPr txBox="1">
              <a:spLocks/>
            </p:cNvSpPr>
            <p:nvPr/>
          </p:nvSpPr>
          <p:spPr>
            <a:xfrm>
              <a:off x="350778" y="4815758"/>
              <a:ext cx="2290170" cy="8617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Streamline management by grouping and controlling Azure subscriptions with ease.</a:t>
              </a:r>
            </a:p>
          </p:txBody>
        </p:sp>
        <p:pic>
          <p:nvPicPr>
            <p:cNvPr id="21" name="Graphic 20">
              <a:extLst>
                <a:ext uri="{FF2B5EF4-FFF2-40B4-BE49-F238E27FC236}">
                  <a16:creationId xmlns:a16="http://schemas.microsoft.com/office/drawing/2014/main" id="{6B209052-FAEE-0DF2-8A4A-021EA43CB1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1263" y="2901137"/>
              <a:ext cx="1468257" cy="125850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982D688-E391-9DDD-65D8-E6705DE10EB8}"/>
                </a:ext>
              </a:extLst>
            </p:cNvPr>
            <p:cNvSpPr txBox="1"/>
            <p:nvPr/>
          </p:nvSpPr>
          <p:spPr>
            <a:xfrm>
              <a:off x="248034" y="2245024"/>
              <a:ext cx="2674714" cy="406239"/>
            </a:xfrm>
            <a:prstGeom prst="rect">
              <a:avLst/>
            </a:prstGeom>
            <a:noFill/>
          </p:spPr>
          <p:txBody>
            <a:bodyPr wrap="square" lIns="0" tIns="91427" rIns="91427" bIns="91427" rtlCol="0">
              <a:spAutoFit/>
            </a:bodyPr>
            <a:lstStyle>
              <a:defPPr>
                <a:defRPr lang="en-US"/>
              </a:defPPr>
              <a:lvl1pPr defTabSz="9506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kern="0">
                  <a:gradFill>
                    <a:gsLst>
                      <a:gs pos="78761">
                        <a:schemeClr val="accent1"/>
                      </a:gs>
                      <a:gs pos="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457200" defTabSz="457200"/>
              <a:lvl3pPr marL="914400" defTabSz="457200"/>
              <a:lvl4pPr marL="1371600" defTabSz="457200"/>
              <a:lvl5pPr marL="1828800" defTabSz="457200"/>
              <a:lvl6pPr marL="2286000" defTabSz="457200"/>
              <a:lvl7pPr marL="2743200" defTabSz="457200"/>
              <a:lvl8pPr marL="3200400" defTabSz="457200"/>
              <a:lvl9pPr marL="3657600" defTabSz="457200"/>
            </a:lstStyle>
            <a:p>
              <a:pPr marL="0" marR="0" lvl="0" indent="0" algn="ctr" defTabSz="95048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Management Groups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AA6B105-9613-18BE-61EC-0D98F59289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08422" y="2846078"/>
            <a:ext cx="2769339" cy="3398992"/>
            <a:chOff x="7376958" y="2278540"/>
            <a:chExt cx="2769339" cy="3398992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87FA3D6-1964-595F-2528-6E7F93F0DD6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43111" y="2682419"/>
              <a:ext cx="1828800" cy="1828800"/>
            </a:xfrm>
            <a:prstGeom prst="roundRect">
              <a:avLst>
                <a:gd name="adj" fmla="val 5008"/>
              </a:avLst>
            </a:prstGeom>
            <a:solidFill>
              <a:schemeClr val="bg1"/>
            </a:solidFill>
            <a:ln w="22225" cap="flat" cmpd="sng" algn="ctr">
              <a:gradFill>
                <a:gsLst>
                  <a:gs pos="467">
                    <a:srgbClr val="50E6FF"/>
                  </a:gs>
                  <a:gs pos="40000">
                    <a:srgbClr val="0078D4">
                      <a:lumMod val="60000"/>
                      <a:lumOff val="40000"/>
                    </a:srgbClr>
                  </a:gs>
                  <a:gs pos="100000">
                    <a:srgbClr val="0078D4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5" name="Content Placeholder 5">
              <a:extLst>
                <a:ext uri="{FF2B5EF4-FFF2-40B4-BE49-F238E27FC236}">
                  <a16:creationId xmlns:a16="http://schemas.microsoft.com/office/drawing/2014/main" id="{E8DD792C-B3F5-B79C-AC51-B79D1B12C7EE}"/>
                </a:ext>
              </a:extLst>
            </p:cNvPr>
            <p:cNvSpPr txBox="1">
              <a:spLocks/>
            </p:cNvSpPr>
            <p:nvPr/>
          </p:nvSpPr>
          <p:spPr>
            <a:xfrm>
              <a:off x="7376958" y="4815758"/>
              <a:ext cx="2485273" cy="8617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Unlock powerful insights at scale with lightning-fast querying across all your cloud resources</a:t>
              </a:r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DE96C5BC-B96E-8E8B-549E-46025906A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19526" y="2846370"/>
              <a:ext cx="1520985" cy="1444245"/>
            </a:xfrm>
            <a:prstGeom prst="rect">
              <a:avLst/>
            </a:prstGeom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FD9CB30-B2B4-21F6-48F2-64DF610B483A}"/>
                </a:ext>
              </a:extLst>
            </p:cNvPr>
            <p:cNvSpPr txBox="1"/>
            <p:nvPr/>
          </p:nvSpPr>
          <p:spPr>
            <a:xfrm>
              <a:off x="7471583" y="2278540"/>
              <a:ext cx="2674714" cy="406239"/>
            </a:xfrm>
            <a:prstGeom prst="rect">
              <a:avLst/>
            </a:prstGeom>
            <a:noFill/>
          </p:spPr>
          <p:txBody>
            <a:bodyPr wrap="square" lIns="0" tIns="91427" rIns="91427" bIns="91427" rtlCol="0">
              <a:spAutoFit/>
            </a:bodyPr>
            <a:lstStyle>
              <a:defPPr>
                <a:defRPr lang="en-US"/>
              </a:defPPr>
              <a:lvl1pPr defTabSz="9506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kern="0">
                  <a:gradFill>
                    <a:gsLst>
                      <a:gs pos="78761">
                        <a:schemeClr val="accent1"/>
                      </a:gs>
                      <a:gs pos="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457200" defTabSz="457200"/>
              <a:lvl3pPr marL="914400" defTabSz="457200"/>
              <a:lvl4pPr marL="1371600" defTabSz="457200"/>
              <a:lvl5pPr marL="1828800" defTabSz="457200"/>
              <a:lvl6pPr marL="2286000" defTabSz="457200"/>
              <a:lvl7pPr marL="2743200" defTabSz="457200"/>
              <a:lvl8pPr marL="3200400" defTabSz="457200"/>
              <a:lvl9pPr marL="3657600" defTabSz="457200"/>
            </a:lstStyle>
            <a:p>
              <a:pPr marL="0" marR="0" lvl="0" indent="0" algn="ctr" defTabSz="95048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Resource Graph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C25C478-D955-9582-43A1-7AF6D2F3A3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07" y="2808603"/>
            <a:ext cx="2674714" cy="3418088"/>
            <a:chOff x="2612672" y="2253751"/>
            <a:chExt cx="2674714" cy="341808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2F68CD6-EE61-C475-6AE3-2137E10A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87092" y="2920100"/>
              <a:ext cx="1325874" cy="1209190"/>
            </a:xfrm>
            <a:prstGeom prst="rect">
              <a:avLst/>
            </a:prstGeom>
            <a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FBA7A615-C3E4-15C6-1902-28615E6E92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35629" y="2682419"/>
              <a:ext cx="1828800" cy="1828800"/>
            </a:xfrm>
            <a:prstGeom prst="roundRect">
              <a:avLst>
                <a:gd name="adj" fmla="val 5008"/>
              </a:avLst>
            </a:prstGeom>
            <a:solidFill>
              <a:schemeClr val="bg1"/>
            </a:solidFill>
            <a:ln w="22225" cap="flat" cmpd="sng" algn="ctr">
              <a:gradFill>
                <a:gsLst>
                  <a:gs pos="467">
                    <a:srgbClr val="50E6FF"/>
                  </a:gs>
                  <a:gs pos="40000">
                    <a:srgbClr val="0078D4">
                      <a:lumMod val="60000"/>
                      <a:lumOff val="40000"/>
                    </a:srgbClr>
                  </a:gs>
                  <a:gs pos="100000">
                    <a:srgbClr val="0078D4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31" name="Content Placeholder 1">
              <a:extLst>
                <a:ext uri="{FF2B5EF4-FFF2-40B4-BE49-F238E27FC236}">
                  <a16:creationId xmlns:a16="http://schemas.microsoft.com/office/drawing/2014/main" id="{0CA3602E-8A34-82F1-0500-9055FE2CEAB9}"/>
                </a:ext>
              </a:extLst>
            </p:cNvPr>
            <p:cNvSpPr txBox="1">
              <a:spLocks/>
            </p:cNvSpPr>
            <p:nvPr/>
          </p:nvSpPr>
          <p:spPr>
            <a:xfrm>
              <a:off x="2755964" y="4810065"/>
              <a:ext cx="2214950" cy="8617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Ensure compliance and governance in the cloud with automated, enterprise-wide policy enforcement.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99F8BF9-4C48-EDD8-8C2A-C7E7EEFD5DE3}"/>
                </a:ext>
              </a:extLst>
            </p:cNvPr>
            <p:cNvSpPr txBox="1"/>
            <p:nvPr/>
          </p:nvSpPr>
          <p:spPr>
            <a:xfrm>
              <a:off x="2612672" y="2253751"/>
              <a:ext cx="2674714" cy="406239"/>
            </a:xfrm>
            <a:prstGeom prst="rect">
              <a:avLst/>
            </a:prstGeom>
            <a:noFill/>
          </p:spPr>
          <p:txBody>
            <a:bodyPr wrap="square" lIns="0" tIns="91427" rIns="91427" bIns="91427" rtlCol="0">
              <a:spAutoFit/>
            </a:bodyPr>
            <a:lstStyle>
              <a:defPPr>
                <a:defRPr lang="en-US"/>
              </a:defPPr>
              <a:lvl1pPr defTabSz="9506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kern="0">
                  <a:gradFill>
                    <a:gsLst>
                      <a:gs pos="78761">
                        <a:schemeClr val="accent1"/>
                      </a:gs>
                      <a:gs pos="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457200" defTabSz="457200"/>
              <a:lvl3pPr marL="914400" defTabSz="457200"/>
              <a:lvl4pPr marL="1371600" defTabSz="457200"/>
              <a:lvl5pPr marL="1828800" defTabSz="457200"/>
              <a:lvl6pPr marL="2286000" defTabSz="457200"/>
              <a:lvl7pPr marL="2743200" defTabSz="457200"/>
              <a:lvl8pPr marL="3200400" defTabSz="457200"/>
              <a:lvl9pPr marL="3657600" defTabSz="457200"/>
            </a:lstStyle>
            <a:p>
              <a:pPr marL="0" marR="0" lvl="0" indent="0" algn="ctr" defTabSz="95048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Policy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911FFB0-49EA-258C-CC21-4D13570C12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16076" y="2963897"/>
              <a:ext cx="1325874" cy="1209190"/>
            </a:xfrm>
            <a:prstGeom prst="rect">
              <a:avLst/>
            </a:prstGeom>
            <a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B7E48297-81C2-D163-79BC-3D49E207B2A4}"/>
              </a:ext>
            </a:extLst>
          </p:cNvPr>
          <p:cNvSpPr txBox="1"/>
          <p:nvPr/>
        </p:nvSpPr>
        <p:spPr>
          <a:xfrm>
            <a:off x="9748326" y="3755335"/>
            <a:ext cx="2674714" cy="406239"/>
          </a:xfrm>
          <a:prstGeom prst="rect">
            <a:avLst/>
          </a:prstGeom>
          <a:noFill/>
        </p:spPr>
        <p:txBody>
          <a:bodyPr wrap="square" lIns="0" tIns="91427" rIns="91427" bIns="91427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ctr" defTabSz="9504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And more….?? </a:t>
            </a:r>
          </a:p>
        </p:txBody>
      </p:sp>
    </p:spTree>
    <p:extLst>
      <p:ext uri="{BB962C8B-B14F-4D97-AF65-F5344CB8AC3E}">
        <p14:creationId xmlns:p14="http://schemas.microsoft.com/office/powerpoint/2010/main" val="412140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F9FA54-1BCF-3638-0E39-C0174474C3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856AB03-66E4-7E62-BA42-487D90EEB74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3DE6765-6E10-AC69-A909-FCE6E048FD79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Rectangle: Rounded Corners 47">
            <a:extLst>
              <a:ext uri="{FF2B5EF4-FFF2-40B4-BE49-F238E27FC236}">
                <a16:creationId xmlns:a16="http://schemas.microsoft.com/office/drawing/2014/main" id="{1021614F-0915-BD5F-C354-9966B8B1D9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4187" y="1330961"/>
            <a:ext cx="11080230" cy="3423920"/>
          </a:xfrm>
          <a:prstGeom prst="roundRect">
            <a:avLst>
              <a:gd name="adj" fmla="val 4646"/>
            </a:avLst>
          </a:prstGeom>
          <a:solidFill>
            <a:schemeClr val="bg1"/>
          </a:solidFill>
          <a:ln w="12700" cap="rnd">
            <a:solidFill>
              <a:srgbClr val="3A4953"/>
            </a:soli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0" tIns="42634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811702" rtl="0" eaLnBrk="1" fontAlgn="auto" latinLnBrk="0" hangingPunct="1">
              <a:lnSpc>
                <a:spcPct val="100000"/>
              </a:lnSpc>
              <a:spcBef>
                <a:spcPts val="174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sp>
        <p:nvSpPr>
          <p:cNvPr id="4" name="Title 5">
            <a:extLst>
              <a:ext uri="{FF2B5EF4-FFF2-40B4-BE49-F238E27FC236}">
                <a16:creationId xmlns:a16="http://schemas.microsoft.com/office/drawing/2014/main" id="{3CEA6493-4D4F-CBC3-6D69-62DF7DB937B9}"/>
              </a:ext>
            </a:extLst>
          </p:cNvPr>
          <p:cNvSpPr txBox="1">
            <a:spLocks/>
          </p:cNvSpPr>
          <p:nvPr/>
        </p:nvSpPr>
        <p:spPr>
          <a:xfrm>
            <a:off x="615677" y="457200"/>
            <a:ext cx="11017250" cy="554038"/>
          </a:xfrm>
          <a:prstGeom prst="rect">
            <a:avLst/>
          </a:prstGeom>
        </p:spPr>
        <p:txBody>
          <a:bodyPr/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/>
              <a:t>Challenges with cloud operations at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6750D-0F60-D04B-403A-3039A6887477}"/>
              </a:ext>
            </a:extLst>
          </p:cNvPr>
          <p:cNvSpPr txBox="1"/>
          <p:nvPr/>
        </p:nvSpPr>
        <p:spPr>
          <a:xfrm>
            <a:off x="1538522" y="1603755"/>
            <a:ext cx="2880000" cy="995065"/>
          </a:xfrm>
          <a:prstGeom prst="roundRect">
            <a:avLst>
              <a:gd name="adj" fmla="val 14381"/>
            </a:avLst>
          </a:prstGeom>
          <a:ln w="1270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r" defTabSz="913927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latin typeface="Segoe UI"/>
                <a:cs typeface="Segoe UI Light"/>
              </a:rPr>
              <a:t>Hierarchy division should align to environment and criticality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4ADB2C0-E1D5-74EB-51C0-DEBA09C584A4}"/>
              </a:ext>
            </a:extLst>
          </p:cNvPr>
          <p:cNvSpPr txBox="1"/>
          <p:nvPr/>
        </p:nvSpPr>
        <p:spPr>
          <a:xfrm>
            <a:off x="845689" y="2748157"/>
            <a:ext cx="2880000" cy="712800"/>
          </a:xfrm>
          <a:prstGeom prst="roundRect">
            <a:avLst>
              <a:gd name="adj" fmla="val 21134"/>
            </a:avLst>
          </a:prstGeom>
          <a:ln w="12700" cap="rnd">
            <a:gradFill flip="none" rotWithShape="1">
              <a:gsLst>
                <a:gs pos="0">
                  <a:srgbClr val="0078D4"/>
                </a:gs>
                <a:gs pos="79000">
                  <a:srgbClr val="399A91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Autofit/>
          </a:bodyPr>
          <a:lstStyle/>
          <a:p>
            <a:pPr algn="r" defTabSz="913927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latin typeface="Segoe UI"/>
                <a:cs typeface="Segoe UI Light"/>
              </a:rPr>
              <a:t>We must limit access across subscriptions, but make sure you can alter each resource</a:t>
            </a:r>
            <a:endParaRPr lang="en-US">
              <a:ea typeface="+mn-ea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CAFBFA1-530C-0897-D028-74D65418F0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29090" y="3460957"/>
            <a:ext cx="0" cy="721408"/>
          </a:xfrm>
          <a:prstGeom prst="line">
            <a:avLst/>
          </a:prstGeom>
          <a:ln w="12700" cap="rnd">
            <a:solidFill>
              <a:srgbClr val="0078D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BA8AA0E-9F87-8185-F709-86DA63C3B25D}"/>
              </a:ext>
            </a:extLst>
          </p:cNvPr>
          <p:cNvSpPr txBox="1"/>
          <p:nvPr/>
        </p:nvSpPr>
        <p:spPr>
          <a:xfrm>
            <a:off x="3057018" y="4241443"/>
            <a:ext cx="95002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96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Security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588932B-0089-CF36-FDF7-2BACC7C12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418522" y="2101288"/>
            <a:ext cx="191265" cy="999764"/>
            <a:chOff x="4418522" y="2101288"/>
            <a:chExt cx="191265" cy="999764"/>
          </a:xfrm>
        </p:grpSpPr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5C65EB6-91AF-4C28-314C-C2298C7D82BC}"/>
                </a:ext>
              </a:extLst>
            </p:cNvPr>
            <p:cNvCxnSpPr>
              <a:cxnSpLocks/>
              <a:stCxn id="6" idx="3"/>
            </p:cNvCxnSpPr>
            <p:nvPr/>
          </p:nvCxnSpPr>
          <p:spPr>
            <a:xfrm>
              <a:off x="4418522" y="2101288"/>
              <a:ext cx="191265" cy="0"/>
            </a:xfrm>
            <a:prstGeom prst="line">
              <a:avLst/>
            </a:prstGeom>
            <a:ln w="12700" cap="rnd">
              <a:solidFill>
                <a:srgbClr val="8661C5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4B714DD0-B192-B14B-E120-93041AE0E2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9787" y="2101288"/>
              <a:ext cx="0" cy="999764"/>
            </a:xfrm>
            <a:prstGeom prst="line">
              <a:avLst/>
            </a:prstGeom>
            <a:ln w="12700" cap="rnd">
              <a:solidFill>
                <a:srgbClr val="8661C5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EF554C06-DEE5-1F58-3E68-83D7FDEEF26A}"/>
              </a:ext>
            </a:extLst>
          </p:cNvPr>
          <p:cNvSpPr txBox="1"/>
          <p:nvPr/>
        </p:nvSpPr>
        <p:spPr>
          <a:xfrm>
            <a:off x="4045073" y="3169681"/>
            <a:ext cx="9500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96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Architecture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4C20688E-22A4-D788-F7DD-D5D070AB3B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02212" y="2980993"/>
            <a:ext cx="4400637" cy="1658575"/>
            <a:chOff x="3926929" y="2980993"/>
            <a:chExt cx="4400637" cy="1658575"/>
          </a:xfrm>
        </p:grpSpPr>
        <p:sp>
          <p:nvSpPr>
            <p:cNvPr id="41" name="Freeform: Shape 24">
              <a:extLst>
                <a:ext uri="{FF2B5EF4-FFF2-40B4-BE49-F238E27FC236}">
                  <a16:creationId xmlns:a16="http://schemas.microsoft.com/office/drawing/2014/main" id="{31644B75-858D-CA80-7BEB-87B60D40ACA8}"/>
                </a:ext>
              </a:extLst>
            </p:cNvPr>
            <p:cNvSpPr/>
            <p:nvPr/>
          </p:nvSpPr>
          <p:spPr>
            <a:xfrm>
              <a:off x="4935527" y="3847184"/>
              <a:ext cx="2365147" cy="792384"/>
            </a:xfrm>
            <a:custGeom>
              <a:avLst/>
              <a:gdLst>
                <a:gd name="connsiteX0" fmla="*/ 0 w 2412573"/>
                <a:gd name="connsiteY0" fmla="*/ 808273 h 808273"/>
                <a:gd name="connsiteX1" fmla="*/ 1206287 w 2412573"/>
                <a:gd name="connsiteY1" fmla="*/ 0 h 808273"/>
                <a:gd name="connsiteX2" fmla="*/ 2412574 w 2412573"/>
                <a:gd name="connsiteY2" fmla="*/ 808273 h 808273"/>
                <a:gd name="connsiteX3" fmla="*/ 0 w 2412573"/>
                <a:gd name="connsiteY3" fmla="*/ 808273 h 8082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12573" h="808273">
                  <a:moveTo>
                    <a:pt x="0" y="808273"/>
                  </a:moveTo>
                  <a:cubicBezTo>
                    <a:pt x="0" y="361274"/>
                    <a:pt x="538849" y="0"/>
                    <a:pt x="1206287" y="0"/>
                  </a:cubicBezTo>
                  <a:cubicBezTo>
                    <a:pt x="1870663" y="0"/>
                    <a:pt x="2412574" y="361274"/>
                    <a:pt x="2412574" y="808273"/>
                  </a:cubicBezTo>
                  <a:lnTo>
                    <a:pt x="0" y="808273"/>
                  </a:lnTo>
                  <a:close/>
                </a:path>
              </a:pathLst>
            </a:custGeom>
            <a:gradFill flip="none" rotWithShape="1">
              <a:gsLst>
                <a:gs pos="50000">
                  <a:srgbClr val="7861CE"/>
                </a:gs>
                <a:gs pos="0">
                  <a:srgbClr val="D2449C"/>
                </a:gs>
                <a:gs pos="100000">
                  <a:srgbClr val="0F82C0"/>
                </a:gs>
              </a:gsLst>
              <a:lin ang="10800000" scaled="1"/>
              <a:tileRect/>
            </a:gradFill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32486" rtl="0" eaLnBrk="1" fontAlgn="base" latinLnBrk="0" hangingPunct="1">
                <a:lnSpc>
                  <a:spcPct val="100000"/>
                </a:lnSpc>
                <a:spcBef>
                  <a:spcPts val="60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1487158" algn="l"/>
                </a:tabLst>
                <a:defRPr/>
              </a:pPr>
              <a:endParaRPr kumimoji="0" lang="en-US" sz="8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2E2A380-F00D-E472-C14B-22B53F59797C}"/>
                </a:ext>
              </a:extLst>
            </p:cNvPr>
            <p:cNvGrpSpPr/>
            <p:nvPr/>
          </p:nvGrpSpPr>
          <p:grpSpPr>
            <a:xfrm>
              <a:off x="4917518" y="3083846"/>
              <a:ext cx="720349" cy="1187773"/>
              <a:chOff x="4917518" y="3083846"/>
              <a:chExt cx="720349" cy="1187773"/>
            </a:xfrm>
            <a:gradFill>
              <a:gsLst>
                <a:gs pos="0">
                  <a:srgbClr val="2C6AD0"/>
                </a:gs>
                <a:gs pos="100000">
                  <a:srgbClr val="0F82C0"/>
                </a:gs>
              </a:gsLst>
              <a:lin ang="10800000" scaled="1"/>
            </a:gradFill>
          </p:grpSpPr>
          <p:sp>
            <p:nvSpPr>
              <p:cNvPr id="55" name="Freeform: Shape 23">
                <a:extLst>
                  <a:ext uri="{FF2B5EF4-FFF2-40B4-BE49-F238E27FC236}">
                    <a16:creationId xmlns:a16="http://schemas.microsoft.com/office/drawing/2014/main" id="{8569F017-9776-8698-58A9-4AC2D230AB0F}"/>
                  </a:ext>
                </a:extLst>
              </p:cNvPr>
              <p:cNvSpPr/>
              <p:nvPr/>
            </p:nvSpPr>
            <p:spPr>
              <a:xfrm>
                <a:off x="5067591" y="3083846"/>
                <a:ext cx="420203" cy="420203"/>
              </a:xfrm>
              <a:custGeom>
                <a:avLst/>
                <a:gdLst>
                  <a:gd name="connsiteX0" fmla="*/ 428630 w 428629"/>
                  <a:gd name="connsiteY0" fmla="*/ 214315 h 428629"/>
                  <a:gd name="connsiteX1" fmla="*/ 214315 w 428629"/>
                  <a:gd name="connsiteY1" fmla="*/ 428630 h 428629"/>
                  <a:gd name="connsiteX2" fmla="*/ 0 w 428629"/>
                  <a:gd name="connsiteY2" fmla="*/ 214315 h 428629"/>
                  <a:gd name="connsiteX3" fmla="*/ 214315 w 428629"/>
                  <a:gd name="connsiteY3" fmla="*/ 0 h 428629"/>
                  <a:gd name="connsiteX4" fmla="*/ 428630 w 428629"/>
                  <a:gd name="connsiteY4" fmla="*/ 214315 h 42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629" h="428629">
                    <a:moveTo>
                      <a:pt x="428630" y="214315"/>
                    </a:moveTo>
                    <a:cubicBezTo>
                      <a:pt x="428630" y="333719"/>
                      <a:pt x="333719" y="428630"/>
                      <a:pt x="214315" y="428630"/>
                    </a:cubicBezTo>
                    <a:cubicBezTo>
                      <a:pt x="94911" y="428630"/>
                      <a:pt x="0" y="333719"/>
                      <a:pt x="0" y="214315"/>
                    </a:cubicBezTo>
                    <a:cubicBezTo>
                      <a:pt x="0" y="94911"/>
                      <a:pt x="94911" y="0"/>
                      <a:pt x="214315" y="0"/>
                    </a:cubicBezTo>
                    <a:cubicBezTo>
                      <a:pt x="333719" y="0"/>
                      <a:pt x="428630" y="94911"/>
                      <a:pt x="428630" y="214315"/>
                    </a:cubicBezTo>
                  </a:path>
                </a:pathLst>
              </a:custGeom>
              <a:grpFill/>
              <a:ln w="19050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86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487158" algn="l"/>
                  </a:tabLst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56" name="Freeform: Shape 25">
                <a:extLst>
                  <a:ext uri="{FF2B5EF4-FFF2-40B4-BE49-F238E27FC236}">
                    <a16:creationId xmlns:a16="http://schemas.microsoft.com/office/drawing/2014/main" id="{E784EA26-F89B-2669-EB37-9154FBC25976}"/>
                  </a:ext>
                </a:extLst>
              </p:cNvPr>
              <p:cNvSpPr/>
              <p:nvPr/>
            </p:nvSpPr>
            <p:spPr>
              <a:xfrm>
                <a:off x="4917518" y="3582404"/>
                <a:ext cx="720349" cy="689215"/>
              </a:xfrm>
              <a:custGeom>
                <a:avLst/>
                <a:gdLst>
                  <a:gd name="connsiteX0" fmla="*/ 293918 w 734794"/>
                  <a:gd name="connsiteY0" fmla="*/ 412179 h 703035"/>
                  <a:gd name="connsiteX1" fmla="*/ 734794 w 734794"/>
                  <a:gd name="connsiteY1" fmla="*/ 216234 h 703035"/>
                  <a:gd name="connsiteX2" fmla="*/ 734794 w 734794"/>
                  <a:gd name="connsiteY2" fmla="*/ 182556 h 703035"/>
                  <a:gd name="connsiteX3" fmla="*/ 698054 w 734794"/>
                  <a:gd name="connsiteY3" fmla="*/ 93768 h 703035"/>
                  <a:gd name="connsiteX4" fmla="*/ 639883 w 734794"/>
                  <a:gd name="connsiteY4" fmla="*/ 60090 h 703035"/>
                  <a:gd name="connsiteX5" fmla="*/ 101034 w 734794"/>
                  <a:gd name="connsiteY5" fmla="*/ 57029 h 703035"/>
                  <a:gd name="connsiteX6" fmla="*/ 33678 w 734794"/>
                  <a:gd name="connsiteY6" fmla="*/ 93768 h 703035"/>
                  <a:gd name="connsiteX7" fmla="*/ 0 w 734794"/>
                  <a:gd name="connsiteY7" fmla="*/ 182556 h 703035"/>
                  <a:gd name="connsiteX8" fmla="*/ 0 w 734794"/>
                  <a:gd name="connsiteY8" fmla="*/ 703035 h 703035"/>
                  <a:gd name="connsiteX9" fmla="*/ 293918 w 734794"/>
                  <a:gd name="connsiteY9" fmla="*/ 412179 h 70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4794" h="703035">
                    <a:moveTo>
                      <a:pt x="293918" y="412179"/>
                    </a:moveTo>
                    <a:cubicBezTo>
                      <a:pt x="422507" y="326453"/>
                      <a:pt x="572527" y="259097"/>
                      <a:pt x="734794" y="216234"/>
                    </a:cubicBezTo>
                    <a:lnTo>
                      <a:pt x="734794" y="182556"/>
                    </a:lnTo>
                    <a:cubicBezTo>
                      <a:pt x="734794" y="148878"/>
                      <a:pt x="719486" y="115200"/>
                      <a:pt x="698054" y="93768"/>
                    </a:cubicBezTo>
                    <a:cubicBezTo>
                      <a:pt x="688869" y="84584"/>
                      <a:pt x="667438" y="72337"/>
                      <a:pt x="639883" y="60090"/>
                    </a:cubicBezTo>
                    <a:cubicBezTo>
                      <a:pt x="471493" y="-19512"/>
                      <a:pt x="272486" y="-19512"/>
                      <a:pt x="101034" y="57029"/>
                    </a:cubicBezTo>
                    <a:cubicBezTo>
                      <a:pt x="70418" y="69275"/>
                      <a:pt x="45925" y="84584"/>
                      <a:pt x="33678" y="93768"/>
                    </a:cubicBezTo>
                    <a:cubicBezTo>
                      <a:pt x="15308" y="115200"/>
                      <a:pt x="0" y="148878"/>
                      <a:pt x="0" y="182556"/>
                    </a:cubicBezTo>
                    <a:lnTo>
                      <a:pt x="0" y="703035"/>
                    </a:lnTo>
                    <a:cubicBezTo>
                      <a:pt x="70418" y="595878"/>
                      <a:pt x="168390" y="494843"/>
                      <a:pt x="293918" y="412179"/>
                    </a:cubicBezTo>
                  </a:path>
                </a:pathLst>
              </a:custGeom>
              <a:grpFill/>
              <a:ln w="19050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86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487158" algn="l"/>
                  </a:tabLst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EB4A852-AF5F-E06B-0B37-BDF847AFCB0F}"/>
                </a:ext>
              </a:extLst>
            </p:cNvPr>
            <p:cNvGrpSpPr/>
            <p:nvPr/>
          </p:nvGrpSpPr>
          <p:grpSpPr>
            <a:xfrm>
              <a:off x="5756426" y="2980993"/>
              <a:ext cx="723350" cy="783380"/>
              <a:chOff x="5756426" y="2980993"/>
              <a:chExt cx="723350" cy="783380"/>
            </a:xfrm>
            <a:gradFill>
              <a:gsLst>
                <a:gs pos="0">
                  <a:srgbClr val="9549C8"/>
                </a:gs>
                <a:gs pos="100000">
                  <a:srgbClr val="2C6AD0"/>
                </a:gs>
              </a:gsLst>
              <a:lin ang="10800000" scaled="1"/>
            </a:gradFill>
          </p:grpSpPr>
          <p:sp>
            <p:nvSpPr>
              <p:cNvPr id="53" name="Freeform: Shape 21">
                <a:extLst>
                  <a:ext uri="{FF2B5EF4-FFF2-40B4-BE49-F238E27FC236}">
                    <a16:creationId xmlns:a16="http://schemas.microsoft.com/office/drawing/2014/main" id="{1A27A20A-BCB8-4083-77EE-5E0E11161674}"/>
                  </a:ext>
                </a:extLst>
              </p:cNvPr>
              <p:cNvSpPr/>
              <p:nvPr/>
            </p:nvSpPr>
            <p:spPr>
              <a:xfrm>
                <a:off x="5907999" y="2980993"/>
                <a:ext cx="420203" cy="420203"/>
              </a:xfrm>
              <a:custGeom>
                <a:avLst/>
                <a:gdLst>
                  <a:gd name="connsiteX0" fmla="*/ 428630 w 428629"/>
                  <a:gd name="connsiteY0" fmla="*/ 214315 h 428629"/>
                  <a:gd name="connsiteX1" fmla="*/ 214315 w 428629"/>
                  <a:gd name="connsiteY1" fmla="*/ 428630 h 428629"/>
                  <a:gd name="connsiteX2" fmla="*/ 0 w 428629"/>
                  <a:gd name="connsiteY2" fmla="*/ 214315 h 428629"/>
                  <a:gd name="connsiteX3" fmla="*/ 214315 w 428629"/>
                  <a:gd name="connsiteY3" fmla="*/ 0 h 428629"/>
                  <a:gd name="connsiteX4" fmla="*/ 428630 w 428629"/>
                  <a:gd name="connsiteY4" fmla="*/ 214315 h 42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629" h="428629">
                    <a:moveTo>
                      <a:pt x="428630" y="214315"/>
                    </a:moveTo>
                    <a:cubicBezTo>
                      <a:pt x="428630" y="333719"/>
                      <a:pt x="333719" y="428630"/>
                      <a:pt x="214315" y="428630"/>
                    </a:cubicBezTo>
                    <a:cubicBezTo>
                      <a:pt x="94911" y="428630"/>
                      <a:pt x="0" y="333719"/>
                      <a:pt x="0" y="214315"/>
                    </a:cubicBezTo>
                    <a:cubicBezTo>
                      <a:pt x="0" y="94911"/>
                      <a:pt x="94911" y="0"/>
                      <a:pt x="214315" y="0"/>
                    </a:cubicBezTo>
                    <a:cubicBezTo>
                      <a:pt x="333719" y="0"/>
                      <a:pt x="428630" y="97973"/>
                      <a:pt x="428630" y="214315"/>
                    </a:cubicBezTo>
                  </a:path>
                </a:pathLst>
              </a:custGeom>
              <a:grpFill/>
              <a:ln w="19050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86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487158" algn="l"/>
                  </a:tabLst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54" name="Freeform: Shape 26">
                <a:extLst>
                  <a:ext uri="{FF2B5EF4-FFF2-40B4-BE49-F238E27FC236}">
                    <a16:creationId xmlns:a16="http://schemas.microsoft.com/office/drawing/2014/main" id="{DA4F01C5-9082-1D4B-2239-49420768C688}"/>
                  </a:ext>
                </a:extLst>
              </p:cNvPr>
              <p:cNvSpPr/>
              <p:nvPr/>
            </p:nvSpPr>
            <p:spPr>
              <a:xfrm>
                <a:off x="5756426" y="3462346"/>
                <a:ext cx="723350" cy="302027"/>
              </a:xfrm>
              <a:custGeom>
                <a:avLst/>
                <a:gdLst>
                  <a:gd name="connsiteX0" fmla="*/ 737856 w 737855"/>
                  <a:gd name="connsiteY0" fmla="*/ 308083 h 308083"/>
                  <a:gd name="connsiteX1" fmla="*/ 737856 w 737855"/>
                  <a:gd name="connsiteY1" fmla="*/ 182556 h 308083"/>
                  <a:gd name="connsiteX2" fmla="*/ 701116 w 737855"/>
                  <a:gd name="connsiteY2" fmla="*/ 93768 h 308083"/>
                  <a:gd name="connsiteX3" fmla="*/ 642945 w 737855"/>
                  <a:gd name="connsiteY3" fmla="*/ 60090 h 308083"/>
                  <a:gd name="connsiteX4" fmla="*/ 104096 w 737855"/>
                  <a:gd name="connsiteY4" fmla="*/ 57029 h 308083"/>
                  <a:gd name="connsiteX5" fmla="*/ 36740 w 737855"/>
                  <a:gd name="connsiteY5" fmla="*/ 93768 h 308083"/>
                  <a:gd name="connsiteX6" fmla="*/ 0 w 737855"/>
                  <a:gd name="connsiteY6" fmla="*/ 182556 h 308083"/>
                  <a:gd name="connsiteX7" fmla="*/ 0 w 737855"/>
                  <a:gd name="connsiteY7" fmla="*/ 308083 h 308083"/>
                  <a:gd name="connsiteX8" fmla="*/ 367397 w 737855"/>
                  <a:gd name="connsiteY8" fmla="*/ 271344 h 308083"/>
                  <a:gd name="connsiteX9" fmla="*/ 737856 w 737855"/>
                  <a:gd name="connsiteY9" fmla="*/ 308083 h 3080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7855" h="308083">
                    <a:moveTo>
                      <a:pt x="737856" y="308083"/>
                    </a:moveTo>
                    <a:lnTo>
                      <a:pt x="737856" y="182556"/>
                    </a:lnTo>
                    <a:cubicBezTo>
                      <a:pt x="737856" y="148878"/>
                      <a:pt x="722547" y="115200"/>
                      <a:pt x="701116" y="93768"/>
                    </a:cubicBezTo>
                    <a:cubicBezTo>
                      <a:pt x="691931" y="84584"/>
                      <a:pt x="670499" y="72337"/>
                      <a:pt x="642945" y="60090"/>
                    </a:cubicBezTo>
                    <a:cubicBezTo>
                      <a:pt x="474554" y="-19512"/>
                      <a:pt x="275548" y="-19512"/>
                      <a:pt x="104096" y="57029"/>
                    </a:cubicBezTo>
                    <a:cubicBezTo>
                      <a:pt x="73479" y="69275"/>
                      <a:pt x="48986" y="84584"/>
                      <a:pt x="36740" y="93768"/>
                    </a:cubicBezTo>
                    <a:cubicBezTo>
                      <a:pt x="12246" y="115200"/>
                      <a:pt x="0" y="148878"/>
                      <a:pt x="0" y="182556"/>
                    </a:cubicBezTo>
                    <a:lnTo>
                      <a:pt x="0" y="308083"/>
                    </a:lnTo>
                    <a:cubicBezTo>
                      <a:pt x="119404" y="283590"/>
                      <a:pt x="241870" y="271344"/>
                      <a:pt x="367397" y="271344"/>
                    </a:cubicBezTo>
                    <a:cubicBezTo>
                      <a:pt x="492924" y="271344"/>
                      <a:pt x="618452" y="286652"/>
                      <a:pt x="737856" y="308083"/>
                    </a:cubicBezTo>
                  </a:path>
                </a:pathLst>
              </a:custGeom>
              <a:grpFill/>
              <a:ln w="19050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86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487158" algn="l"/>
                  </a:tabLst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C75D4F3A-273B-0E3F-04BD-0C5EFB6A1859}"/>
                </a:ext>
              </a:extLst>
            </p:cNvPr>
            <p:cNvGrpSpPr/>
            <p:nvPr/>
          </p:nvGrpSpPr>
          <p:grpSpPr>
            <a:xfrm>
              <a:off x="7413162" y="3668013"/>
              <a:ext cx="914404" cy="971554"/>
              <a:chOff x="7413162" y="3668013"/>
              <a:chExt cx="914404" cy="971554"/>
            </a:xfrm>
            <a:gradFill>
              <a:gsLst>
                <a:gs pos="0">
                  <a:srgbClr val="FF5C39"/>
                </a:gs>
                <a:gs pos="100000">
                  <a:srgbClr val="D64692"/>
                </a:gs>
              </a:gsLst>
              <a:lin ang="10800000" scaled="1"/>
            </a:gradFill>
          </p:grpSpPr>
          <p:sp>
            <p:nvSpPr>
              <p:cNvPr id="51" name="Freeform: Shape 38">
                <a:extLst>
                  <a:ext uri="{FF2B5EF4-FFF2-40B4-BE49-F238E27FC236}">
                    <a16:creationId xmlns:a16="http://schemas.microsoft.com/office/drawing/2014/main" id="{1296824F-CC8E-DC26-EBA5-136945B31A50}"/>
                  </a:ext>
                </a:extLst>
              </p:cNvPr>
              <p:cNvSpPr/>
              <p:nvPr/>
            </p:nvSpPr>
            <p:spPr>
              <a:xfrm>
                <a:off x="7641763" y="3668013"/>
                <a:ext cx="457202" cy="457202"/>
              </a:xfrm>
              <a:custGeom>
                <a:avLst/>
                <a:gdLst>
                  <a:gd name="connsiteX0" fmla="*/ 466370 w 466370"/>
                  <a:gd name="connsiteY0" fmla="*/ 233185 h 466370"/>
                  <a:gd name="connsiteX1" fmla="*/ 233185 w 466370"/>
                  <a:gd name="connsiteY1" fmla="*/ 466370 h 466370"/>
                  <a:gd name="connsiteX2" fmla="*/ 0 w 466370"/>
                  <a:gd name="connsiteY2" fmla="*/ 233185 h 466370"/>
                  <a:gd name="connsiteX3" fmla="*/ 233185 w 466370"/>
                  <a:gd name="connsiteY3" fmla="*/ 0 h 466370"/>
                  <a:gd name="connsiteX4" fmla="*/ 466370 w 466370"/>
                  <a:gd name="connsiteY4" fmla="*/ 233185 h 46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370" h="466370">
                    <a:moveTo>
                      <a:pt x="466370" y="233185"/>
                    </a:moveTo>
                    <a:cubicBezTo>
                      <a:pt x="466370" y="361970"/>
                      <a:pt x="361970" y="466370"/>
                      <a:pt x="233185" y="466370"/>
                    </a:cubicBezTo>
                    <a:cubicBezTo>
                      <a:pt x="104401" y="466370"/>
                      <a:pt x="0" y="361970"/>
                      <a:pt x="0" y="233185"/>
                    </a:cubicBezTo>
                    <a:cubicBezTo>
                      <a:pt x="0" y="104401"/>
                      <a:pt x="104401" y="0"/>
                      <a:pt x="233185" y="0"/>
                    </a:cubicBezTo>
                    <a:cubicBezTo>
                      <a:pt x="361970" y="0"/>
                      <a:pt x="466370" y="104401"/>
                      <a:pt x="466370" y="233185"/>
                    </a:cubicBezTo>
                    <a:close/>
                  </a:path>
                </a:pathLst>
              </a:custGeom>
              <a:grpFill/>
              <a:ln w="19050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86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487158" algn="l"/>
                  </a:tabLst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52" name="Freeform: Shape 39">
                <a:extLst>
                  <a:ext uri="{FF2B5EF4-FFF2-40B4-BE49-F238E27FC236}">
                    <a16:creationId xmlns:a16="http://schemas.microsoft.com/office/drawing/2014/main" id="{B9E011FC-21F2-9867-29AD-5DF329774D37}"/>
                  </a:ext>
                </a:extLst>
              </p:cNvPr>
              <p:cNvSpPr/>
              <p:nvPr/>
            </p:nvSpPr>
            <p:spPr>
              <a:xfrm>
                <a:off x="7413162" y="4182365"/>
                <a:ext cx="914404" cy="457202"/>
              </a:xfrm>
              <a:custGeom>
                <a:avLst/>
                <a:gdLst>
                  <a:gd name="connsiteX0" fmla="*/ 932741 w 932740"/>
                  <a:gd name="connsiteY0" fmla="*/ 466370 h 466370"/>
                  <a:gd name="connsiteX1" fmla="*/ 932741 w 932740"/>
                  <a:gd name="connsiteY1" fmla="*/ 233185 h 466370"/>
                  <a:gd name="connsiteX2" fmla="*/ 886104 w 932740"/>
                  <a:gd name="connsiteY2" fmla="*/ 139911 h 466370"/>
                  <a:gd name="connsiteX3" fmla="*/ 658748 w 932740"/>
                  <a:gd name="connsiteY3" fmla="*/ 29148 h 466370"/>
                  <a:gd name="connsiteX4" fmla="*/ 466370 w 932740"/>
                  <a:gd name="connsiteY4" fmla="*/ 0 h 466370"/>
                  <a:gd name="connsiteX5" fmla="*/ 273993 w 932740"/>
                  <a:gd name="connsiteY5" fmla="*/ 29148 h 466370"/>
                  <a:gd name="connsiteX6" fmla="*/ 46637 w 932740"/>
                  <a:gd name="connsiteY6" fmla="*/ 139911 h 466370"/>
                  <a:gd name="connsiteX7" fmla="*/ 0 w 932740"/>
                  <a:gd name="connsiteY7" fmla="*/ 233185 h 466370"/>
                  <a:gd name="connsiteX8" fmla="*/ 0 w 932740"/>
                  <a:gd name="connsiteY8" fmla="*/ 466370 h 466370"/>
                  <a:gd name="connsiteX9" fmla="*/ 932741 w 932740"/>
                  <a:gd name="connsiteY9" fmla="*/ 466370 h 46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2740" h="466370">
                    <a:moveTo>
                      <a:pt x="932741" y="466370"/>
                    </a:moveTo>
                    <a:lnTo>
                      <a:pt x="932741" y="233185"/>
                    </a:lnTo>
                    <a:cubicBezTo>
                      <a:pt x="932741" y="198207"/>
                      <a:pt x="915252" y="163230"/>
                      <a:pt x="886104" y="139911"/>
                    </a:cubicBezTo>
                    <a:cubicBezTo>
                      <a:pt x="821978" y="87444"/>
                      <a:pt x="740363" y="52467"/>
                      <a:pt x="658748" y="29148"/>
                    </a:cubicBezTo>
                    <a:cubicBezTo>
                      <a:pt x="600452" y="11659"/>
                      <a:pt x="536326" y="0"/>
                      <a:pt x="466370" y="0"/>
                    </a:cubicBezTo>
                    <a:cubicBezTo>
                      <a:pt x="402244" y="0"/>
                      <a:pt x="338119" y="11659"/>
                      <a:pt x="273993" y="29148"/>
                    </a:cubicBezTo>
                    <a:cubicBezTo>
                      <a:pt x="192378" y="52467"/>
                      <a:pt x="110763" y="93274"/>
                      <a:pt x="46637" y="139911"/>
                    </a:cubicBezTo>
                    <a:cubicBezTo>
                      <a:pt x="17489" y="163230"/>
                      <a:pt x="0" y="198207"/>
                      <a:pt x="0" y="233185"/>
                    </a:cubicBezTo>
                    <a:lnTo>
                      <a:pt x="0" y="466370"/>
                    </a:lnTo>
                    <a:lnTo>
                      <a:pt x="932741" y="466370"/>
                    </a:lnTo>
                    <a:close/>
                  </a:path>
                </a:pathLst>
              </a:custGeom>
              <a:grpFill/>
              <a:ln w="19050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86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487158" algn="l"/>
                  </a:tabLst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F11BFF3C-850C-C9F3-0510-9FA106DF6138}"/>
                </a:ext>
              </a:extLst>
            </p:cNvPr>
            <p:cNvGrpSpPr/>
            <p:nvPr/>
          </p:nvGrpSpPr>
          <p:grpSpPr>
            <a:xfrm>
              <a:off x="3926929" y="3668013"/>
              <a:ext cx="914404" cy="971554"/>
              <a:chOff x="3926929" y="3668013"/>
              <a:chExt cx="914404" cy="971554"/>
            </a:xfrm>
            <a:gradFill>
              <a:gsLst>
                <a:gs pos="0">
                  <a:srgbClr val="0F82C0"/>
                </a:gs>
                <a:gs pos="100000">
                  <a:srgbClr val="399A92"/>
                </a:gs>
              </a:gsLst>
              <a:lin ang="10800000" scaled="1"/>
            </a:gradFill>
          </p:grpSpPr>
          <p:sp>
            <p:nvSpPr>
              <p:cNvPr id="49" name="Freeform: Shape 41">
                <a:extLst>
                  <a:ext uri="{FF2B5EF4-FFF2-40B4-BE49-F238E27FC236}">
                    <a16:creationId xmlns:a16="http://schemas.microsoft.com/office/drawing/2014/main" id="{06453244-BFF0-05DA-53C0-8D22FEFBC33F}"/>
                  </a:ext>
                </a:extLst>
              </p:cNvPr>
              <p:cNvSpPr/>
              <p:nvPr/>
            </p:nvSpPr>
            <p:spPr>
              <a:xfrm>
                <a:off x="4155530" y="3668013"/>
                <a:ext cx="457202" cy="457202"/>
              </a:xfrm>
              <a:custGeom>
                <a:avLst/>
                <a:gdLst>
                  <a:gd name="connsiteX0" fmla="*/ 466370 w 466370"/>
                  <a:gd name="connsiteY0" fmla="*/ 233185 h 466370"/>
                  <a:gd name="connsiteX1" fmla="*/ 233185 w 466370"/>
                  <a:gd name="connsiteY1" fmla="*/ 466370 h 466370"/>
                  <a:gd name="connsiteX2" fmla="*/ 0 w 466370"/>
                  <a:gd name="connsiteY2" fmla="*/ 233185 h 466370"/>
                  <a:gd name="connsiteX3" fmla="*/ 233185 w 466370"/>
                  <a:gd name="connsiteY3" fmla="*/ 0 h 466370"/>
                  <a:gd name="connsiteX4" fmla="*/ 466370 w 466370"/>
                  <a:gd name="connsiteY4" fmla="*/ 233185 h 46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66370" h="466370">
                    <a:moveTo>
                      <a:pt x="466370" y="233185"/>
                    </a:moveTo>
                    <a:cubicBezTo>
                      <a:pt x="466370" y="361970"/>
                      <a:pt x="361970" y="466370"/>
                      <a:pt x="233185" y="466370"/>
                    </a:cubicBezTo>
                    <a:cubicBezTo>
                      <a:pt x="104401" y="466370"/>
                      <a:pt x="0" y="361970"/>
                      <a:pt x="0" y="233185"/>
                    </a:cubicBezTo>
                    <a:cubicBezTo>
                      <a:pt x="0" y="104401"/>
                      <a:pt x="104401" y="0"/>
                      <a:pt x="233185" y="0"/>
                    </a:cubicBezTo>
                    <a:cubicBezTo>
                      <a:pt x="361970" y="0"/>
                      <a:pt x="466370" y="104401"/>
                      <a:pt x="466370" y="233185"/>
                    </a:cubicBezTo>
                    <a:close/>
                  </a:path>
                </a:pathLst>
              </a:custGeom>
              <a:grpFill/>
              <a:ln w="19050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86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487158" algn="l"/>
                  </a:tabLst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50" name="Freeform: Shape 42">
                <a:extLst>
                  <a:ext uri="{FF2B5EF4-FFF2-40B4-BE49-F238E27FC236}">
                    <a16:creationId xmlns:a16="http://schemas.microsoft.com/office/drawing/2014/main" id="{C34DE74B-4424-0100-DE0C-0786D952B955}"/>
                  </a:ext>
                </a:extLst>
              </p:cNvPr>
              <p:cNvSpPr/>
              <p:nvPr/>
            </p:nvSpPr>
            <p:spPr>
              <a:xfrm>
                <a:off x="3926929" y="4182365"/>
                <a:ext cx="914404" cy="457202"/>
              </a:xfrm>
              <a:custGeom>
                <a:avLst/>
                <a:gdLst>
                  <a:gd name="connsiteX0" fmla="*/ 932741 w 932740"/>
                  <a:gd name="connsiteY0" fmla="*/ 466370 h 466370"/>
                  <a:gd name="connsiteX1" fmla="*/ 932741 w 932740"/>
                  <a:gd name="connsiteY1" fmla="*/ 233185 h 466370"/>
                  <a:gd name="connsiteX2" fmla="*/ 886104 w 932740"/>
                  <a:gd name="connsiteY2" fmla="*/ 139911 h 466370"/>
                  <a:gd name="connsiteX3" fmla="*/ 658748 w 932740"/>
                  <a:gd name="connsiteY3" fmla="*/ 29148 h 466370"/>
                  <a:gd name="connsiteX4" fmla="*/ 466370 w 932740"/>
                  <a:gd name="connsiteY4" fmla="*/ 0 h 466370"/>
                  <a:gd name="connsiteX5" fmla="*/ 273993 w 932740"/>
                  <a:gd name="connsiteY5" fmla="*/ 29148 h 466370"/>
                  <a:gd name="connsiteX6" fmla="*/ 46637 w 932740"/>
                  <a:gd name="connsiteY6" fmla="*/ 139911 h 466370"/>
                  <a:gd name="connsiteX7" fmla="*/ 0 w 932740"/>
                  <a:gd name="connsiteY7" fmla="*/ 233185 h 466370"/>
                  <a:gd name="connsiteX8" fmla="*/ 0 w 932740"/>
                  <a:gd name="connsiteY8" fmla="*/ 466370 h 466370"/>
                  <a:gd name="connsiteX9" fmla="*/ 932741 w 932740"/>
                  <a:gd name="connsiteY9" fmla="*/ 466370 h 4663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32740" h="466370">
                    <a:moveTo>
                      <a:pt x="932741" y="466370"/>
                    </a:moveTo>
                    <a:lnTo>
                      <a:pt x="932741" y="233185"/>
                    </a:lnTo>
                    <a:cubicBezTo>
                      <a:pt x="932741" y="198207"/>
                      <a:pt x="915252" y="163230"/>
                      <a:pt x="886104" y="139911"/>
                    </a:cubicBezTo>
                    <a:cubicBezTo>
                      <a:pt x="821978" y="87444"/>
                      <a:pt x="740363" y="52467"/>
                      <a:pt x="658748" y="29148"/>
                    </a:cubicBezTo>
                    <a:cubicBezTo>
                      <a:pt x="600452" y="11659"/>
                      <a:pt x="536326" y="0"/>
                      <a:pt x="466370" y="0"/>
                    </a:cubicBezTo>
                    <a:cubicBezTo>
                      <a:pt x="402244" y="0"/>
                      <a:pt x="338119" y="11659"/>
                      <a:pt x="273993" y="29148"/>
                    </a:cubicBezTo>
                    <a:cubicBezTo>
                      <a:pt x="192378" y="52467"/>
                      <a:pt x="110763" y="93274"/>
                      <a:pt x="46637" y="139911"/>
                    </a:cubicBezTo>
                    <a:cubicBezTo>
                      <a:pt x="17489" y="163230"/>
                      <a:pt x="0" y="198207"/>
                      <a:pt x="0" y="233185"/>
                    </a:cubicBezTo>
                    <a:lnTo>
                      <a:pt x="0" y="466370"/>
                    </a:lnTo>
                    <a:lnTo>
                      <a:pt x="932741" y="466370"/>
                    </a:lnTo>
                    <a:close/>
                  </a:path>
                </a:pathLst>
              </a:custGeom>
              <a:grpFill/>
              <a:ln w="19050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86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487158" algn="l"/>
                  </a:tabLst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46536A25-30D3-C91F-654B-A760BD0D711B}"/>
                </a:ext>
              </a:extLst>
            </p:cNvPr>
            <p:cNvGrpSpPr/>
            <p:nvPr/>
          </p:nvGrpSpPr>
          <p:grpSpPr>
            <a:xfrm>
              <a:off x="6595333" y="3101052"/>
              <a:ext cx="723350" cy="1170567"/>
              <a:chOff x="6595333" y="3101052"/>
              <a:chExt cx="723350" cy="1170567"/>
            </a:xfrm>
            <a:gradFill>
              <a:gsLst>
                <a:gs pos="0">
                  <a:srgbClr val="D64692"/>
                </a:gs>
                <a:gs pos="100000">
                  <a:srgbClr val="9549C8"/>
                </a:gs>
              </a:gsLst>
              <a:lin ang="10800000" scaled="1"/>
            </a:gradFill>
          </p:grpSpPr>
          <p:sp>
            <p:nvSpPr>
              <p:cNvPr id="47" name="Freeform: Shape 22">
                <a:extLst>
                  <a:ext uri="{FF2B5EF4-FFF2-40B4-BE49-F238E27FC236}">
                    <a16:creationId xmlns:a16="http://schemas.microsoft.com/office/drawing/2014/main" id="{66EF7901-D3E3-B756-869C-DFFF10A89824}"/>
                  </a:ext>
                </a:extLst>
              </p:cNvPr>
              <p:cNvSpPr/>
              <p:nvPr/>
            </p:nvSpPr>
            <p:spPr>
              <a:xfrm>
                <a:off x="6748406" y="3101052"/>
                <a:ext cx="420203" cy="420203"/>
              </a:xfrm>
              <a:custGeom>
                <a:avLst/>
                <a:gdLst>
                  <a:gd name="connsiteX0" fmla="*/ 428630 w 428629"/>
                  <a:gd name="connsiteY0" fmla="*/ 214315 h 428629"/>
                  <a:gd name="connsiteX1" fmla="*/ 214315 w 428629"/>
                  <a:gd name="connsiteY1" fmla="*/ 428630 h 428629"/>
                  <a:gd name="connsiteX2" fmla="*/ 0 w 428629"/>
                  <a:gd name="connsiteY2" fmla="*/ 214315 h 428629"/>
                  <a:gd name="connsiteX3" fmla="*/ 214315 w 428629"/>
                  <a:gd name="connsiteY3" fmla="*/ 0 h 428629"/>
                  <a:gd name="connsiteX4" fmla="*/ 428630 w 428629"/>
                  <a:gd name="connsiteY4" fmla="*/ 214315 h 4286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28629" h="428629">
                    <a:moveTo>
                      <a:pt x="428630" y="214315"/>
                    </a:moveTo>
                    <a:cubicBezTo>
                      <a:pt x="428630" y="333719"/>
                      <a:pt x="333719" y="428630"/>
                      <a:pt x="214315" y="428630"/>
                    </a:cubicBezTo>
                    <a:cubicBezTo>
                      <a:pt x="94911" y="428630"/>
                      <a:pt x="0" y="333719"/>
                      <a:pt x="0" y="214315"/>
                    </a:cubicBezTo>
                    <a:cubicBezTo>
                      <a:pt x="0" y="94911"/>
                      <a:pt x="94911" y="0"/>
                      <a:pt x="214315" y="0"/>
                    </a:cubicBezTo>
                    <a:cubicBezTo>
                      <a:pt x="333719" y="0"/>
                      <a:pt x="428630" y="94911"/>
                      <a:pt x="428630" y="214315"/>
                    </a:cubicBezTo>
                  </a:path>
                </a:pathLst>
              </a:custGeom>
              <a:grpFill/>
              <a:ln w="19050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86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487158" algn="l"/>
                  </a:tabLst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sp>
            <p:nvSpPr>
              <p:cNvPr id="48" name="Freeform: Shape 95">
                <a:extLst>
                  <a:ext uri="{FF2B5EF4-FFF2-40B4-BE49-F238E27FC236}">
                    <a16:creationId xmlns:a16="http://schemas.microsoft.com/office/drawing/2014/main" id="{0F58E976-DE9C-0B9A-BDEA-785BA6194C04}"/>
                  </a:ext>
                </a:extLst>
              </p:cNvPr>
              <p:cNvSpPr/>
              <p:nvPr/>
            </p:nvSpPr>
            <p:spPr>
              <a:xfrm>
                <a:off x="6595333" y="3582404"/>
                <a:ext cx="723350" cy="689215"/>
              </a:xfrm>
              <a:custGeom>
                <a:avLst/>
                <a:gdLst>
                  <a:gd name="connsiteX0" fmla="*/ 737856 w 737855"/>
                  <a:gd name="connsiteY0" fmla="*/ 703035 h 703035"/>
                  <a:gd name="connsiteX1" fmla="*/ 737856 w 737855"/>
                  <a:gd name="connsiteY1" fmla="*/ 182556 h 703035"/>
                  <a:gd name="connsiteX2" fmla="*/ 701116 w 737855"/>
                  <a:gd name="connsiteY2" fmla="*/ 93768 h 703035"/>
                  <a:gd name="connsiteX3" fmla="*/ 642945 w 737855"/>
                  <a:gd name="connsiteY3" fmla="*/ 60090 h 703035"/>
                  <a:gd name="connsiteX4" fmla="*/ 104096 w 737855"/>
                  <a:gd name="connsiteY4" fmla="*/ 57029 h 703035"/>
                  <a:gd name="connsiteX5" fmla="*/ 36740 w 737855"/>
                  <a:gd name="connsiteY5" fmla="*/ 93768 h 703035"/>
                  <a:gd name="connsiteX6" fmla="*/ 0 w 737855"/>
                  <a:gd name="connsiteY6" fmla="*/ 182556 h 703035"/>
                  <a:gd name="connsiteX7" fmla="*/ 0 w 737855"/>
                  <a:gd name="connsiteY7" fmla="*/ 216234 h 703035"/>
                  <a:gd name="connsiteX8" fmla="*/ 440876 w 737855"/>
                  <a:gd name="connsiteY8" fmla="*/ 412179 h 703035"/>
                  <a:gd name="connsiteX9" fmla="*/ 737856 w 737855"/>
                  <a:gd name="connsiteY9" fmla="*/ 703035 h 7030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37855" h="703035">
                    <a:moveTo>
                      <a:pt x="737856" y="703035"/>
                    </a:moveTo>
                    <a:lnTo>
                      <a:pt x="737856" y="182556"/>
                    </a:lnTo>
                    <a:cubicBezTo>
                      <a:pt x="737856" y="148878"/>
                      <a:pt x="722547" y="115200"/>
                      <a:pt x="701116" y="93768"/>
                    </a:cubicBezTo>
                    <a:cubicBezTo>
                      <a:pt x="691931" y="84584"/>
                      <a:pt x="670500" y="72337"/>
                      <a:pt x="642945" y="60090"/>
                    </a:cubicBezTo>
                    <a:cubicBezTo>
                      <a:pt x="474554" y="-19512"/>
                      <a:pt x="275548" y="-19512"/>
                      <a:pt x="104096" y="57029"/>
                    </a:cubicBezTo>
                    <a:cubicBezTo>
                      <a:pt x="73479" y="69275"/>
                      <a:pt x="48986" y="84584"/>
                      <a:pt x="36740" y="93768"/>
                    </a:cubicBezTo>
                    <a:cubicBezTo>
                      <a:pt x="12247" y="115200"/>
                      <a:pt x="0" y="148878"/>
                      <a:pt x="0" y="182556"/>
                    </a:cubicBezTo>
                    <a:lnTo>
                      <a:pt x="0" y="216234"/>
                    </a:lnTo>
                    <a:cubicBezTo>
                      <a:pt x="162267" y="259097"/>
                      <a:pt x="312287" y="326453"/>
                      <a:pt x="440876" y="412179"/>
                    </a:cubicBezTo>
                    <a:cubicBezTo>
                      <a:pt x="569465" y="494843"/>
                      <a:pt x="667438" y="595878"/>
                      <a:pt x="737856" y="703035"/>
                    </a:cubicBezTo>
                  </a:path>
                </a:pathLst>
              </a:custGeom>
              <a:grpFill/>
              <a:ln w="19050" cap="rnd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32486" rtl="0" eaLnBrk="1" fontAlgn="base" latinLnBrk="0" hangingPunct="1">
                  <a:lnSpc>
                    <a:spcPct val="100000"/>
                  </a:lnSpc>
                  <a:spcBef>
                    <a:spcPts val="60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1487158" algn="l"/>
                  </a:tabLst>
                  <a:defRPr/>
                </a:pPr>
                <a:endParaRPr kumimoji="0" lang="en-US" sz="800" b="1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</p:grpSp>
      </p:grpSp>
      <p:sp>
        <p:nvSpPr>
          <p:cNvPr id="57" name="TextBox 56">
            <a:extLst>
              <a:ext uri="{FF2B5EF4-FFF2-40B4-BE49-F238E27FC236}">
                <a16:creationId xmlns:a16="http://schemas.microsoft.com/office/drawing/2014/main" id="{DCAFDB6F-66D9-F2E9-2D7A-42DDF2867D16}"/>
              </a:ext>
            </a:extLst>
          </p:cNvPr>
          <p:cNvSpPr txBox="1"/>
          <p:nvPr/>
        </p:nvSpPr>
        <p:spPr>
          <a:xfrm>
            <a:off x="5540557" y="2720936"/>
            <a:ext cx="115508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96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Cloud Ops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73D186F-329E-2470-526F-FEC79CA979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6096000" y="2101288"/>
            <a:ext cx="1734076" cy="536837"/>
            <a:chOff x="4418522" y="2101288"/>
            <a:chExt cx="191265" cy="999764"/>
          </a:xfrm>
        </p:grpSpPr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BC00E7C-19D3-B302-55D0-49E5FCCA9300}"/>
                </a:ext>
              </a:extLst>
            </p:cNvPr>
            <p:cNvCxnSpPr>
              <a:cxnSpLocks/>
            </p:cNvCxnSpPr>
            <p:nvPr/>
          </p:nvCxnSpPr>
          <p:spPr>
            <a:xfrm>
              <a:off x="4418522" y="2101288"/>
              <a:ext cx="191265" cy="0"/>
            </a:xfrm>
            <a:prstGeom prst="line">
              <a:avLst/>
            </a:prstGeom>
            <a:ln w="12700" cap="rnd">
              <a:solidFill>
                <a:srgbClr val="0078D4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CF46F75-9499-D438-3359-257CFA71EB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09787" y="2101288"/>
              <a:ext cx="0" cy="999764"/>
            </a:xfrm>
            <a:prstGeom prst="line">
              <a:avLst/>
            </a:prstGeom>
            <a:ln w="12700" cap="rnd">
              <a:solidFill>
                <a:srgbClr val="0078D4"/>
              </a:solidFill>
              <a:headEnd type="oval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22A01E24-14D6-A63D-B2E7-5BCB201880B8}"/>
              </a:ext>
            </a:extLst>
          </p:cNvPr>
          <p:cNvSpPr txBox="1"/>
          <p:nvPr/>
        </p:nvSpPr>
        <p:spPr>
          <a:xfrm>
            <a:off x="7830083" y="1603755"/>
            <a:ext cx="2880000" cy="1280311"/>
          </a:xfrm>
          <a:prstGeom prst="roundRect">
            <a:avLst>
              <a:gd name="adj" fmla="val 12048"/>
            </a:avLst>
          </a:prstGeom>
          <a:ln w="12700" cap="rnd">
            <a:gradFill flip="none" rotWithShape="1">
              <a:gsLst>
                <a:gs pos="0">
                  <a:srgbClr val="C03BC4"/>
                </a:gs>
                <a:gs pos="80000">
                  <a:srgbClr val="0078D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Autofit/>
          </a:bodyPr>
          <a:lstStyle>
            <a:defPPr>
              <a:defRPr lang="en-US"/>
            </a:defPPr>
            <a:lvl1pPr marR="0" lvl="0" indent="0" algn="ctr" defTabSz="91392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ea typeface="Segoe UI" pitchFamily="34" charset="0"/>
                <a:cs typeface="Segoe UI Light" panose="020B0502040204020203" pitchFamily="34" charset="0"/>
              </a:defRPr>
            </a:lvl1pPr>
          </a:lstStyle>
          <a:p>
            <a:pPr algn="l"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cs typeface="Segoe UI Light"/>
              </a:rPr>
              <a:t>Cloud operations team has strict requirements for </a:t>
            </a:r>
            <a:r>
              <a:rPr lang="en-US">
                <a:solidFill>
                  <a:schemeClr val="tx1"/>
                </a:solidFill>
                <a:latin typeface="Segoe UI"/>
                <a:cs typeface="Segoe UI Light"/>
              </a:rPr>
              <a:t>the hierarchy and tagging of resources. Make sure you tag for proper inventory</a:t>
            </a:r>
            <a:endParaRPr 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cs typeface="Segoe UI Light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7AEB29B-8E2B-8F31-D186-447680837388}"/>
              </a:ext>
            </a:extLst>
          </p:cNvPr>
          <p:cNvSpPr txBox="1"/>
          <p:nvPr/>
        </p:nvSpPr>
        <p:spPr>
          <a:xfrm>
            <a:off x="7120318" y="3291680"/>
            <a:ext cx="950028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96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Cost Ops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BE5499-C0CF-89A3-7B2B-2597818EBD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960139" y="3378149"/>
            <a:ext cx="562493" cy="0"/>
          </a:xfrm>
          <a:prstGeom prst="line">
            <a:avLst/>
          </a:prstGeom>
          <a:ln w="12700" cap="rnd">
            <a:solidFill>
              <a:srgbClr val="C03BC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1E8CF1A-E630-3E0A-4F98-5F1EC5A2FB11}"/>
              </a:ext>
            </a:extLst>
          </p:cNvPr>
          <p:cNvSpPr txBox="1"/>
          <p:nvPr/>
        </p:nvSpPr>
        <p:spPr>
          <a:xfrm>
            <a:off x="8522632" y="3013822"/>
            <a:ext cx="2880000" cy="1038260"/>
          </a:xfrm>
          <a:prstGeom prst="roundRect">
            <a:avLst>
              <a:gd name="adj" fmla="val 14914"/>
            </a:avLst>
          </a:prstGeom>
          <a:ln w="12700" cap="rnd">
            <a:gradFill flip="none" rotWithShape="1">
              <a:gsLst>
                <a:gs pos="0">
                  <a:srgbClr val="F4364C"/>
                </a:gs>
                <a:gs pos="8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anchor="ctr">
            <a:noAutofit/>
          </a:bodyPr>
          <a:lstStyle/>
          <a:p>
            <a:pPr defTabSz="913927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>
                <a:latin typeface="Segoe UI"/>
                <a:cs typeface="Segoe UI Light"/>
              </a:rPr>
              <a:t>Please provide a detailed report of the cost for the application all-up</a:t>
            </a:r>
            <a:endParaRPr lang="en-US">
              <a:ea typeface="+mn-ea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48CD817-18E0-4BD4-8016-719F6AE1950D}"/>
              </a:ext>
            </a:extLst>
          </p:cNvPr>
          <p:cNvSpPr txBox="1"/>
          <p:nvPr/>
        </p:nvSpPr>
        <p:spPr>
          <a:xfrm>
            <a:off x="8277818" y="4261186"/>
            <a:ext cx="950026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89621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rPr>
              <a:t>Other roles</a:t>
            </a:r>
          </a:p>
        </p:txBody>
      </p:sp>
      <p:grpSp>
        <p:nvGrpSpPr>
          <p:cNvPr id="66" name="Graphic 10">
            <a:extLst>
              <a:ext uri="{FF2B5EF4-FFF2-40B4-BE49-F238E27FC236}">
                <a16:creationId xmlns:a16="http://schemas.microsoft.com/office/drawing/2014/main" id="{655CB55C-7A7C-F336-E17D-10EBEE9B4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710286" y="4982329"/>
            <a:ext cx="828032" cy="879784"/>
            <a:chOff x="5574124" y="5065617"/>
            <a:chExt cx="932740" cy="991035"/>
          </a:xfrm>
          <a:gradFill>
            <a:gsLst>
              <a:gs pos="0">
                <a:srgbClr val="A154B8"/>
              </a:gs>
              <a:gs pos="100000">
                <a:srgbClr val="526DCA"/>
              </a:gs>
            </a:gsLst>
            <a:lin ang="10800000" scaled="1"/>
          </a:gradFill>
        </p:grpSpPr>
        <p:sp>
          <p:nvSpPr>
            <p:cNvPr id="67" name="Freeform: Shape 19">
              <a:extLst>
                <a:ext uri="{FF2B5EF4-FFF2-40B4-BE49-F238E27FC236}">
                  <a16:creationId xmlns:a16="http://schemas.microsoft.com/office/drawing/2014/main" id="{5EFFDE44-F3EF-1087-F934-2AC77DF455AA}"/>
                </a:ext>
              </a:extLst>
            </p:cNvPr>
            <p:cNvSpPr/>
            <p:nvPr/>
          </p:nvSpPr>
          <p:spPr>
            <a:xfrm>
              <a:off x="5807309" y="5065617"/>
              <a:ext cx="466370" cy="466371"/>
            </a:xfrm>
            <a:custGeom>
              <a:avLst/>
              <a:gdLst>
                <a:gd name="connsiteX0" fmla="*/ 466370 w 466370"/>
                <a:gd name="connsiteY0" fmla="*/ 233185 h 466370"/>
                <a:gd name="connsiteX1" fmla="*/ 233185 w 466370"/>
                <a:gd name="connsiteY1" fmla="*/ 466370 h 466370"/>
                <a:gd name="connsiteX2" fmla="*/ 0 w 466370"/>
                <a:gd name="connsiteY2" fmla="*/ 233185 h 466370"/>
                <a:gd name="connsiteX3" fmla="*/ 233185 w 466370"/>
                <a:gd name="connsiteY3" fmla="*/ 0 h 466370"/>
                <a:gd name="connsiteX4" fmla="*/ 466370 w 466370"/>
                <a:gd name="connsiteY4" fmla="*/ 233185 h 46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6370" h="466370">
                  <a:moveTo>
                    <a:pt x="466370" y="233185"/>
                  </a:moveTo>
                  <a:cubicBezTo>
                    <a:pt x="466370" y="361970"/>
                    <a:pt x="361970" y="466370"/>
                    <a:pt x="233185" y="466370"/>
                  </a:cubicBezTo>
                  <a:cubicBezTo>
                    <a:pt x="104401" y="466370"/>
                    <a:pt x="0" y="361970"/>
                    <a:pt x="0" y="233185"/>
                  </a:cubicBezTo>
                  <a:cubicBezTo>
                    <a:pt x="0" y="104401"/>
                    <a:pt x="104401" y="0"/>
                    <a:pt x="233185" y="0"/>
                  </a:cubicBezTo>
                  <a:cubicBezTo>
                    <a:pt x="361970" y="0"/>
                    <a:pt x="466370" y="104401"/>
                    <a:pt x="466370" y="233185"/>
                  </a:cubicBezTo>
                  <a:close/>
                </a:path>
              </a:pathLst>
            </a:custGeom>
            <a:grpFill/>
            <a:effectLst/>
          </p:spPr>
          <p:txBody>
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sp>
          <p:nvSpPr>
            <p:cNvPr id="68" name="Freeform: Shape 20">
              <a:extLst>
                <a:ext uri="{FF2B5EF4-FFF2-40B4-BE49-F238E27FC236}">
                  <a16:creationId xmlns:a16="http://schemas.microsoft.com/office/drawing/2014/main" id="{A982256B-4129-A050-2DE6-17CF704343D7}"/>
                </a:ext>
              </a:extLst>
            </p:cNvPr>
            <p:cNvSpPr/>
            <p:nvPr/>
          </p:nvSpPr>
          <p:spPr>
            <a:xfrm>
              <a:off x="5574124" y="5590283"/>
              <a:ext cx="932740" cy="466369"/>
            </a:xfrm>
            <a:custGeom>
              <a:avLst/>
              <a:gdLst>
                <a:gd name="connsiteX0" fmla="*/ 932741 w 932740"/>
                <a:gd name="connsiteY0" fmla="*/ 466370 h 466370"/>
                <a:gd name="connsiteX1" fmla="*/ 932741 w 932740"/>
                <a:gd name="connsiteY1" fmla="*/ 233185 h 466370"/>
                <a:gd name="connsiteX2" fmla="*/ 886104 w 932740"/>
                <a:gd name="connsiteY2" fmla="*/ 139911 h 466370"/>
                <a:gd name="connsiteX3" fmla="*/ 658748 w 932740"/>
                <a:gd name="connsiteY3" fmla="*/ 29148 h 466370"/>
                <a:gd name="connsiteX4" fmla="*/ 466370 w 932740"/>
                <a:gd name="connsiteY4" fmla="*/ 0 h 466370"/>
                <a:gd name="connsiteX5" fmla="*/ 273993 w 932740"/>
                <a:gd name="connsiteY5" fmla="*/ 29148 h 466370"/>
                <a:gd name="connsiteX6" fmla="*/ 46637 w 932740"/>
                <a:gd name="connsiteY6" fmla="*/ 139911 h 466370"/>
                <a:gd name="connsiteX7" fmla="*/ 0 w 932740"/>
                <a:gd name="connsiteY7" fmla="*/ 233185 h 466370"/>
                <a:gd name="connsiteX8" fmla="*/ 0 w 932740"/>
                <a:gd name="connsiteY8" fmla="*/ 466370 h 466370"/>
                <a:gd name="connsiteX9" fmla="*/ 932741 w 932740"/>
                <a:gd name="connsiteY9" fmla="*/ 466370 h 4663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32740" h="466370">
                  <a:moveTo>
                    <a:pt x="932741" y="466370"/>
                  </a:moveTo>
                  <a:lnTo>
                    <a:pt x="932741" y="233185"/>
                  </a:lnTo>
                  <a:cubicBezTo>
                    <a:pt x="932741" y="198207"/>
                    <a:pt x="915252" y="163230"/>
                    <a:pt x="886104" y="139911"/>
                  </a:cubicBezTo>
                  <a:cubicBezTo>
                    <a:pt x="821978" y="87444"/>
                    <a:pt x="740363" y="52467"/>
                    <a:pt x="658748" y="29148"/>
                  </a:cubicBezTo>
                  <a:cubicBezTo>
                    <a:pt x="600452" y="11659"/>
                    <a:pt x="536326" y="0"/>
                    <a:pt x="466370" y="0"/>
                  </a:cubicBezTo>
                  <a:cubicBezTo>
                    <a:pt x="402244" y="0"/>
                    <a:pt x="338119" y="11659"/>
                    <a:pt x="273993" y="29148"/>
                  </a:cubicBezTo>
                  <a:cubicBezTo>
                    <a:pt x="192378" y="52467"/>
                    <a:pt x="110763" y="93274"/>
                    <a:pt x="46637" y="139911"/>
                  </a:cubicBezTo>
                  <a:cubicBezTo>
                    <a:pt x="17489" y="163230"/>
                    <a:pt x="0" y="198207"/>
                    <a:pt x="0" y="233185"/>
                  </a:cubicBezTo>
                  <a:lnTo>
                    <a:pt x="0" y="466370"/>
                  </a:lnTo>
                  <a:lnTo>
                    <a:pt x="932741" y="466370"/>
                  </a:lnTo>
                  <a:close/>
                </a:path>
              </a:pathLst>
            </a:custGeom>
            <a:grpFill/>
            <a:effectLst/>
          </p:spPr>
          <p:txBody>
            <a:bodyPr rot="0" spcFirstLastPara="0" vertOverflow="overflow" horzOverflow="overflow" vert="horz" wrap="square" lIns="89642" tIns="44821" rIns="89642" bIns="44821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89638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353" b="0" i="0" u="none" strike="noStrike" kern="0" cap="none" spc="0" normalizeH="0" baseline="0" noProof="0">
                <a:ln>
                  <a:noFill/>
                </a:ln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63D12DD2-5191-297C-E803-2B0EB4BE27EA}"/>
              </a:ext>
            </a:extLst>
          </p:cNvPr>
          <p:cNvSpPr txBox="1"/>
          <p:nvPr/>
        </p:nvSpPr>
        <p:spPr>
          <a:xfrm>
            <a:off x="5428804" y="5983093"/>
            <a:ext cx="139099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371600" algn="l"/>
              </a:tabLst>
              <a:defRPr/>
            </a:pPr>
            <a:r>
              <a:rPr kumimoji="0" lang="en-US" sz="1800" b="0" i="0" u="none" strike="noStrike" kern="1200" cap="none" spc="0" normalizeH="0" baseline="0" noProof="0">
                <a:ln w="3175"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Segoe UI Semibold"/>
                <a:ea typeface="+mn-ea"/>
                <a:cs typeface="Segoe UI" panose="020B0502040204020203" pitchFamily="34" charset="0"/>
              </a:rPr>
              <a:t>Dev Lead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347D236F-225C-7333-1B20-4EBA5511C6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08583" y="4935467"/>
            <a:ext cx="490707" cy="492910"/>
            <a:chOff x="5628767" y="5141065"/>
            <a:chExt cx="500547" cy="502794"/>
          </a:xfrm>
        </p:grpSpPr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0938D7CC-40AC-33E2-1E34-6CDD144089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628767" y="5329910"/>
              <a:ext cx="228590" cy="313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96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D55FAF6-0232-E409-085A-869075C776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743062" y="5141065"/>
              <a:ext cx="228590" cy="313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96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?</a:t>
              </a: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EFCC6A10-8CFC-59FF-CAD1-729AA75F1F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/>
            <p:nvPr/>
          </p:nvSpPr>
          <p:spPr>
            <a:xfrm>
              <a:off x="5900724" y="5291540"/>
              <a:ext cx="228590" cy="313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l" defTabSz="89621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1200" cap="none" spc="0" normalizeH="0" baseline="0" noProof="0">
                  <a:ln>
                    <a:noFill/>
                  </a:ln>
                  <a:effectLst/>
                  <a:uLnTx/>
                  <a:uFillTx/>
                  <a:latin typeface="Segoe UI"/>
                  <a:ea typeface="+mn-ea"/>
                  <a:cs typeface="+mn-cs"/>
                </a:rPr>
                <a:t>?</a:t>
              </a:r>
            </a:p>
          </p:txBody>
        </p:sp>
      </p:grp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34317C58-4185-CE05-962D-59CF96AF9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670061" y="5716702"/>
            <a:ext cx="629866" cy="0"/>
          </a:xfrm>
          <a:prstGeom prst="line">
            <a:avLst/>
          </a:prstGeom>
          <a:ln w="12700" cap="rnd">
            <a:solidFill>
              <a:srgbClr val="C03BC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E438022-9275-9A83-30B2-F31C0E7FAD3C}"/>
              </a:ext>
            </a:extLst>
          </p:cNvPr>
          <p:cNvSpPr txBox="1"/>
          <p:nvPr/>
        </p:nvSpPr>
        <p:spPr>
          <a:xfrm>
            <a:off x="7297729" y="4935467"/>
            <a:ext cx="4311659" cy="1333571"/>
          </a:xfrm>
          <a:prstGeom prst="roundRect">
            <a:avLst>
              <a:gd name="adj" fmla="val 11996"/>
            </a:avLst>
          </a:prstGeom>
          <a:ln w="12700" cap="rnd">
            <a:gradFill flip="none" rotWithShape="1">
              <a:gsLst>
                <a:gs pos="0">
                  <a:srgbClr val="F4364C"/>
                </a:gs>
                <a:gs pos="80000">
                  <a:srgbClr val="C03BC4"/>
                </a:gs>
              </a:gsLst>
              <a:path path="circle">
                <a:fillToRect l="100000" t="100000"/>
              </a:path>
              <a:tileRect r="-100000" b="-100000"/>
            </a:gradFill>
            <a:headEnd type="none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216000" tIns="45720" rIns="91440" bIns="45720" anchor="ctr">
            <a:noAutofit/>
          </a:bodyPr>
          <a:lstStyle>
            <a:defPPr>
              <a:defRPr lang="en-US"/>
            </a:defPPr>
            <a:lvl1pPr marR="0" lvl="0" indent="0" algn="ctr" defTabSz="913927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pPr algn="l"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"/>
                <a:ea typeface="+mn-ea"/>
                <a:cs typeface="Segoe UI Light"/>
              </a:rPr>
              <a:t>I</a:t>
            </a:r>
            <a:r>
              <a:rPr lang="en-US">
                <a:solidFill>
                  <a:schemeClr val="tx1"/>
                </a:solidFill>
                <a:latin typeface="Segoe UI"/>
                <a:cs typeface="Segoe UI Light"/>
              </a:rPr>
              <a:t> need to manage my app across all of this?</a:t>
            </a:r>
            <a:endParaRPr lang="en-US">
              <a:solidFill>
                <a:schemeClr val="tx1"/>
              </a:solidFill>
              <a:ea typeface="+mn-ea"/>
              <a:cs typeface="Segoe UI Light"/>
            </a:endParaRP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790EB97C-C26E-62D5-7F95-F3682F03B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670061" y="3777808"/>
            <a:ext cx="467472" cy="467472"/>
            <a:chOff x="6667951" y="3777808"/>
            <a:chExt cx="467472" cy="467472"/>
          </a:xfrm>
        </p:grpSpPr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8936DA2D-EADA-DAB5-F055-DD404BA2F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667951" y="3777808"/>
              <a:ext cx="467472" cy="46747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78" name="Graphic 77">
              <a:extLst>
                <a:ext uri="{FF2B5EF4-FFF2-40B4-BE49-F238E27FC236}">
                  <a16:creationId xmlns:a16="http://schemas.microsoft.com/office/drawing/2014/main" id="{846B8D0E-BF0A-8148-D26E-446348639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771426" y="3880274"/>
              <a:ext cx="260522" cy="262541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B5FBE616-B7EC-F6B7-84D7-62B09B7492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111071" y="3777808"/>
            <a:ext cx="467472" cy="467472"/>
            <a:chOff x="5108961" y="3777808"/>
            <a:chExt cx="467472" cy="467472"/>
          </a:xfrm>
        </p:grpSpPr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A4CDC490-0147-4C27-2B6C-E939C20618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108961" y="3777808"/>
              <a:ext cx="467472" cy="46747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1" name="Graphic 80">
              <a:extLst>
                <a:ext uri="{FF2B5EF4-FFF2-40B4-BE49-F238E27FC236}">
                  <a16:creationId xmlns:a16="http://schemas.microsoft.com/office/drawing/2014/main" id="{5E430F81-BC71-5A52-0A34-CBE60EC1EC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220269" y="3889116"/>
              <a:ext cx="244856" cy="244856"/>
            </a:xfrm>
            <a:prstGeom prst="rect">
              <a:avLst/>
            </a:prstGeom>
          </p:spPr>
        </p:pic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24686377-C967-A955-33BF-6CFC6F84B9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890566" y="3616217"/>
            <a:ext cx="467472" cy="467472"/>
            <a:chOff x="5884364" y="3616217"/>
            <a:chExt cx="467472" cy="467472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3DCEFB8-9A54-AB18-97B6-92671ECF75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5884364" y="3616217"/>
              <a:ext cx="467472" cy="467472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10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961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6BAE84E0-47AF-8C21-55F4-F26DCE5AF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995672" y="3727525"/>
              <a:ext cx="244856" cy="2448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061431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8.33333E-7 4.44444E-6 L -8.33333E-7 0.03541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84" dur="70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89" dur="700" spd="-100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94" dur="7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99" dur="7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104" dur="7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decel="100000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109" dur="7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114" dur="70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decel="10000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119" dur="7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25E-6 3.7037E-6 L -1.25E-6 0.03541 " pathEditMode="relative" rAng="0" ptsTypes="AA">
                                      <p:cBhvr>
                                        <p:cTn id="124" dur="7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" grpId="0"/>
      <p:bldP spid="4" grpId="1"/>
      <p:bldP spid="6" grpId="0" animBg="1"/>
      <p:bldP spid="6" grpId="1" animBg="1"/>
      <p:bldP spid="11" grpId="0" animBg="1"/>
      <p:bldP spid="11" grpId="1" animBg="1"/>
      <p:bldP spid="35" grpId="0"/>
      <p:bldP spid="35" grpId="1"/>
      <p:bldP spid="39" grpId="0"/>
      <p:bldP spid="39" grpId="1"/>
      <p:bldP spid="57" grpId="0"/>
      <p:bldP spid="57" grpId="1"/>
      <p:bldP spid="61" grpId="0" animBg="1"/>
      <p:bldP spid="61" grpId="1" animBg="1"/>
      <p:bldP spid="62" grpId="0"/>
      <p:bldP spid="62" grpId="1"/>
      <p:bldP spid="64" grpId="0" animBg="1"/>
      <p:bldP spid="64" grpId="1" animBg="1"/>
      <p:bldP spid="65" grpId="0"/>
      <p:bldP spid="65" grpId="1"/>
      <p:bldP spid="69" grpId="0"/>
      <p:bldP spid="69" grpId="1"/>
      <p:bldP spid="75" grpId="0" animBg="1"/>
      <p:bldP spid="7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0178C-AC12-5A1B-BA17-494E73293F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22F9CB-27C4-3B8C-9614-05DDF6D6E8EB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9A239-45C6-88C6-3723-01221E9B0814}"/>
              </a:ext>
            </a:extLst>
          </p:cNvPr>
          <p:cNvSpPr txBox="1">
            <a:spLocks/>
          </p:cNvSpPr>
          <p:nvPr/>
        </p:nvSpPr>
        <p:spPr>
          <a:xfrm>
            <a:off x="588263" y="570077"/>
            <a:ext cx="3182027" cy="1346920"/>
          </a:xfrm>
          <a:prstGeom prst="rect">
            <a:avLst/>
          </a:prstGeom>
        </p:spPr>
        <p:txBody>
          <a:bodyPr/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>
                <a:cs typeface="Segoe UI"/>
              </a:rPr>
              <a:t>Today</a:t>
            </a:r>
            <a:endParaRPr lang="en-NZ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0779B20F-736E-0A22-4208-83CD510AB62E}"/>
              </a:ext>
            </a:extLst>
          </p:cNvPr>
          <p:cNvSpPr txBox="1">
            <a:spLocks/>
          </p:cNvSpPr>
          <p:nvPr/>
        </p:nvSpPr>
        <p:spPr>
          <a:xfrm>
            <a:off x="589847" y="1909326"/>
            <a:ext cx="3320985" cy="2588401"/>
          </a:xfrm>
          <a:prstGeom prst="rect">
            <a:avLst/>
          </a:prstGeom>
        </p:spPr>
        <p:txBody>
          <a:bodyPr/>
          <a:lstStyle>
            <a:lvl1pPr marL="186225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81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72450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29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398" marR="0" indent="-162946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30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6705" marR="0" indent="-147428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4133" marR="0" indent="-137082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89566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9488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49410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29332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panose="05000000000000000000" pitchFamily="2" charset="2"/>
              <a:buNone/>
            </a:pPr>
            <a:r>
              <a:rPr lang="en-US" sz="1600">
                <a:cs typeface="Segoe UI"/>
              </a:rPr>
              <a:t>Use a mixture of Azure products to differentiate custom groups. Some patterns leveraged are: ​</a:t>
            </a:r>
            <a:endParaRPr lang="en-US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Naming Conventions ​</a:t>
            </a:r>
            <a:endParaRPr lang="en-US" sz="1600">
              <a:cs typeface="Segoe 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Locations​</a:t>
            </a:r>
            <a:endParaRPr lang="en-US" sz="1600">
              <a:cs typeface="Segoe 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Tags ​</a:t>
            </a:r>
            <a:endParaRPr lang="en-US" sz="1600">
              <a:cs typeface="Segoe 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Resource Groups​</a:t>
            </a:r>
            <a:endParaRPr lang="en-US" sz="1600">
              <a:cs typeface="Segoe 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Subscriptions​</a:t>
            </a:r>
            <a:endParaRPr lang="en-US" sz="1600">
              <a:cs typeface="Segoe UI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/>
              <a:t>Management Groups</a:t>
            </a:r>
            <a:r>
              <a:rPr lang="en-US" sz="1600">
                <a:solidFill>
                  <a:schemeClr val="bg1"/>
                </a:solidFill>
              </a:rPr>
              <a:t>ps </a:t>
            </a:r>
            <a:endParaRPr lang="en-US" sz="1600">
              <a:solidFill>
                <a:schemeClr val="bg1"/>
              </a:solidFill>
              <a:cs typeface="Segoe UI"/>
            </a:endParaRP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26B81C93-F3F0-DCC1-BBCF-B45FF6F105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79467" y="1193018"/>
            <a:ext cx="342697" cy="35342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7730AA56-1735-2A92-9C05-784E3F38F2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33899" y="1845923"/>
            <a:ext cx="342697" cy="3534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43E5BD6F-9204-5323-F6F4-45D465528B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359793" y="1845923"/>
            <a:ext cx="342697" cy="3534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75957A40-594F-DCB8-142D-E1FA062C46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44368" y="2336593"/>
            <a:ext cx="342697" cy="35342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12802547-886D-D1D2-E0C8-73CC5B11D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96874" y="2336593"/>
            <a:ext cx="342697" cy="3534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F110084A-687B-031D-5F68-C9A4B1793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45652" y="2859546"/>
            <a:ext cx="342697" cy="35342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B9D78837-76B6-3B4C-9C82-8AC0F84C21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33899" y="2859546"/>
            <a:ext cx="342697" cy="35342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FC844896-D8EE-68C1-D1AC-2DB334C9E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93709" y="2859546"/>
            <a:ext cx="342697" cy="35342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07CB356C-AC6D-0521-7CA4-73B3046341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55460" y="2859546"/>
            <a:ext cx="342697" cy="35342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44593A9-B66D-D8DE-8F00-16683DE349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796157" y="2859546"/>
            <a:ext cx="342697" cy="3534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8C3D28DB-3CD5-78E0-6E78-3FA946F142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42681" y="3386203"/>
            <a:ext cx="342697" cy="35342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887D5575-C276-EFC5-39D2-98A18B89B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32212" y="3386203"/>
            <a:ext cx="342697" cy="353424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F8BA6DEA-560F-EA6A-CE36-B8F5B8879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359793" y="3386203"/>
            <a:ext cx="342697" cy="353424"/>
          </a:xfrm>
          <a:prstGeom prst="rect">
            <a:avLst/>
          </a:prstGeom>
        </p:spPr>
      </p:pic>
      <p:pic>
        <p:nvPicPr>
          <p:cNvPr id="21" name="Graphic 20">
            <a:extLst>
              <a:ext uri="{FF2B5EF4-FFF2-40B4-BE49-F238E27FC236}">
                <a16:creationId xmlns:a16="http://schemas.microsoft.com/office/drawing/2014/main" id="{C106884C-FE5B-1D02-4BD3-031A3C1FB0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796157" y="3386203"/>
            <a:ext cx="342697" cy="353424"/>
          </a:xfrm>
          <a:prstGeom prst="rect">
            <a:avLst/>
          </a:prstGeom>
        </p:spPr>
      </p:pic>
      <p:cxnSp>
        <p:nvCxnSpPr>
          <p:cNvPr id="22" name="Connector: Elbow 38">
            <a:extLst>
              <a:ext uri="{FF2B5EF4-FFF2-40B4-BE49-F238E27FC236}">
                <a16:creationId xmlns:a16="http://schemas.microsoft.com/office/drawing/2014/main" id="{82BD90E3-513D-C66E-7194-86D918E54C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7822447" y="1573591"/>
            <a:ext cx="155133" cy="389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40">
            <a:extLst>
              <a:ext uri="{FF2B5EF4-FFF2-40B4-BE49-F238E27FC236}">
                <a16:creationId xmlns:a16="http://schemas.microsoft.com/office/drawing/2014/main" id="{931F8D94-C616-A96E-4E0B-9B804BC0C0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8235393" y="1550174"/>
            <a:ext cx="155133" cy="436364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42">
            <a:extLst>
              <a:ext uri="{FF2B5EF4-FFF2-40B4-BE49-F238E27FC236}">
                <a16:creationId xmlns:a16="http://schemas.microsoft.com/office/drawing/2014/main" id="{F61D736A-C509-1247-2230-4FE9896D0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7441860" y="2073204"/>
            <a:ext cx="137246" cy="389531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or: Elbow 44">
            <a:extLst>
              <a:ext uri="{FF2B5EF4-FFF2-40B4-BE49-F238E27FC236}">
                <a16:creationId xmlns:a16="http://schemas.microsoft.com/office/drawing/2014/main" id="{EA9B4E20-7B4B-2E37-28F2-923C7E1CB1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7868112" y="2036482"/>
            <a:ext cx="137246" cy="462975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2B5791D-E65B-5ADF-CEC5-F443222D5F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315717" y="2690016"/>
            <a:ext cx="1284" cy="16952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or: Elbow 53">
            <a:extLst>
              <a:ext uri="{FF2B5EF4-FFF2-40B4-BE49-F238E27FC236}">
                <a16:creationId xmlns:a16="http://schemas.microsoft.com/office/drawing/2014/main" id="{B909398F-96D1-9158-F0DC-D8AAC1CAC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7425718" y="2580016"/>
            <a:ext cx="169529" cy="38953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8547EF8-4E5B-B4E8-3CD0-F1AB995A6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165057" y="2690017"/>
            <a:ext cx="3165" cy="16952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89AC9A46-BC6B-B7F2-F878-EE418C89B3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526808" y="2199347"/>
            <a:ext cx="4333" cy="6601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60">
            <a:extLst>
              <a:ext uri="{FF2B5EF4-FFF2-40B4-BE49-F238E27FC236}">
                <a16:creationId xmlns:a16="http://schemas.microsoft.com/office/drawing/2014/main" id="{5C0F66C2-8A8E-65DD-FE63-5944A8ABCF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8419224" y="2311264"/>
            <a:ext cx="660199" cy="4363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1D69A9BD-0983-7BA6-0DFB-219128582C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314030" y="3212971"/>
            <a:ext cx="2971" cy="1732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67">
            <a:extLst>
              <a:ext uri="{FF2B5EF4-FFF2-40B4-BE49-F238E27FC236}">
                <a16:creationId xmlns:a16="http://schemas.microsoft.com/office/drawing/2014/main" id="{44705102-E7D5-1D14-D0E3-8C7B618C86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6200000" flipH="1">
            <a:off x="7423664" y="3106307"/>
            <a:ext cx="173233" cy="38656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F1CAC50-B5C6-728F-2752-B14B195851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526808" y="3212971"/>
            <a:ext cx="4333" cy="1732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B6A4E57F-D15C-F4BE-D78F-275BBB8DA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967506" y="3212971"/>
            <a:ext cx="0" cy="1732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046EC5FA-D18D-6803-8A55-492AE0670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165057" y="3739627"/>
            <a:ext cx="366085" cy="2204318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2DDE07E-8A58-DD93-C113-BF483687C561}"/>
              </a:ext>
            </a:extLst>
          </p:cNvPr>
          <p:cNvSpPr txBox="1"/>
          <p:nvPr/>
        </p:nvSpPr>
        <p:spPr>
          <a:xfrm>
            <a:off x="4552058" y="5962300"/>
            <a:ext cx="1167299" cy="2308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900" dirty="0">
                <a:latin typeface="Segoe UI"/>
                <a:cs typeface="Segoe UI"/>
              </a:rPr>
              <a:t>Resources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5F07E0-E13F-08C4-2E2A-C40EE68B73EB}"/>
              </a:ext>
            </a:extLst>
          </p:cNvPr>
          <p:cNvSpPr txBox="1"/>
          <p:nvPr/>
        </p:nvSpPr>
        <p:spPr>
          <a:xfrm>
            <a:off x="6264887" y="1917081"/>
            <a:ext cx="1149160" cy="2154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 dirty="0">
                <a:latin typeface="Segoe UI"/>
                <a:cs typeface="Segoe UI"/>
              </a:rPr>
              <a:t>Management Groups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A261499-608F-C69A-044F-706E89738A5B}"/>
              </a:ext>
            </a:extLst>
          </p:cNvPr>
          <p:cNvSpPr txBox="1"/>
          <p:nvPr/>
        </p:nvSpPr>
        <p:spPr>
          <a:xfrm>
            <a:off x="6265673" y="2956818"/>
            <a:ext cx="812453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 dirty="0">
                <a:latin typeface="Segoe UI"/>
                <a:cs typeface="Segoe UI"/>
              </a:rPr>
              <a:t>Subscriptions</a:t>
            </a:r>
            <a:endParaRPr lang="en-US" dirty="0"/>
          </a:p>
          <a:p>
            <a:endParaRPr lang="en-US" sz="800" dirty="0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B0A4DFB-C95E-F1FB-150B-BE35EFE48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061139" y="672795"/>
            <a:ext cx="1" cy="522642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5F9E69B-BF96-BB3C-F2EA-4C6461A6A2AB}"/>
              </a:ext>
            </a:extLst>
          </p:cNvPr>
          <p:cNvSpPr txBox="1"/>
          <p:nvPr/>
        </p:nvSpPr>
        <p:spPr>
          <a:xfrm>
            <a:off x="6000032" y="3459420"/>
            <a:ext cx="1087304" cy="21544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800" dirty="0">
                <a:latin typeface="Segoe UI"/>
                <a:cs typeface="Segoe UI"/>
              </a:rPr>
              <a:t>Resource Groups</a:t>
            </a:r>
            <a:endParaRPr lang="en-US" dirty="0"/>
          </a:p>
        </p:txBody>
      </p:sp>
      <p:pic>
        <p:nvPicPr>
          <p:cNvPr id="41" name="Graphic 40">
            <a:extLst>
              <a:ext uri="{FF2B5EF4-FFF2-40B4-BE49-F238E27FC236}">
                <a16:creationId xmlns:a16="http://schemas.microsoft.com/office/drawing/2014/main" id="{803F5442-8746-1F74-03FB-2DB4A116C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09565" y="5968334"/>
            <a:ext cx="342697" cy="353424"/>
          </a:xfrm>
          <a:prstGeom prst="rect">
            <a:avLst/>
          </a:prstGeom>
        </p:spPr>
      </p:pic>
      <p:pic>
        <p:nvPicPr>
          <p:cNvPr id="42" name="Graphic 41">
            <a:extLst>
              <a:ext uri="{FF2B5EF4-FFF2-40B4-BE49-F238E27FC236}">
                <a16:creationId xmlns:a16="http://schemas.microsoft.com/office/drawing/2014/main" id="{CD064716-7501-5F36-D64C-CB0F1EA2C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267746" y="5968334"/>
            <a:ext cx="342697" cy="353424"/>
          </a:xfrm>
          <a:prstGeom prst="rect">
            <a:avLst/>
          </a:prstGeom>
        </p:spPr>
      </p:pic>
      <p:pic>
        <p:nvPicPr>
          <p:cNvPr id="43" name="Graphic 42">
            <a:extLst>
              <a:ext uri="{FF2B5EF4-FFF2-40B4-BE49-F238E27FC236}">
                <a16:creationId xmlns:a16="http://schemas.microsoft.com/office/drawing/2014/main" id="{CD580EB3-852B-1FC3-1CBA-F788E7B249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75928" y="5909182"/>
            <a:ext cx="342697" cy="353424"/>
          </a:xfrm>
          <a:prstGeom prst="rect">
            <a:avLst/>
          </a:prstGeom>
        </p:spPr>
      </p:pic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CBBB173-3FF3-E6A1-C249-E0DF766E97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065420" y="3739625"/>
            <a:ext cx="1151093" cy="2126423"/>
          </a:xfrm>
          <a:prstGeom prst="straightConnector1">
            <a:avLst/>
          </a:prstGeom>
          <a:ln>
            <a:solidFill>
              <a:schemeClr val="tx1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768F19BB-882E-8F4E-6C64-DBF564DF2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42" idx="0"/>
          </p:cNvCxnSpPr>
          <p:nvPr/>
        </p:nvCxnSpPr>
        <p:spPr>
          <a:xfrm>
            <a:off x="8979198" y="3745159"/>
            <a:ext cx="1459897" cy="2223175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2A290575-A053-FC6C-C66B-6FE02596D14A}"/>
              </a:ext>
            </a:extLst>
          </p:cNvPr>
          <p:cNvSpPr txBox="1"/>
          <p:nvPr/>
        </p:nvSpPr>
        <p:spPr>
          <a:xfrm>
            <a:off x="7596149" y="451354"/>
            <a:ext cx="991240" cy="21544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1400">
                <a:latin typeface="Segoe UI Light"/>
                <a:cs typeface="Segoe UI Light"/>
              </a:rPr>
              <a:t>Tenant Root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07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DAC45E-9642-7900-6459-383CDFF74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37E8298-5751-BE2F-B56A-572552E2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5517048-72D7-A2AD-57EA-1DD49366587F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183E8DF-23CA-C0EF-E011-9D2C505110F7}"/>
              </a:ext>
            </a:extLst>
          </p:cNvPr>
          <p:cNvSpPr txBox="1">
            <a:spLocks/>
          </p:cNvSpPr>
          <p:nvPr/>
        </p:nvSpPr>
        <p:spPr>
          <a:xfrm>
            <a:off x="455613" y="211138"/>
            <a:ext cx="11025187" cy="554037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defTabSz="932742">
              <a:spcBef>
                <a:spcPct val="20000"/>
              </a:spcBef>
              <a:buSzPct val="90000"/>
              <a:buFont typeface="Wingdings" panose="05000000000000000000" pitchFamily="2" charset="2"/>
              <a:buNone/>
              <a:defRPr/>
            </a:pPr>
            <a:r>
              <a:rPr lang="en-NZ" sz="3600" b="1" spc="0">
                <a:ln>
                  <a:noFill/>
                </a:ln>
                <a:latin typeface="Segoe Sans Text"/>
                <a:cs typeface="Segoe Sans Text"/>
              </a:rPr>
              <a:t>Governance Services 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5E40377-5882-9494-A193-A46214C003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0" y="3595152"/>
            <a:ext cx="12192000" cy="0"/>
          </a:xfrm>
          <a:prstGeom prst="line">
            <a:avLst/>
          </a:prstGeom>
          <a:ln w="12700">
            <a:solidFill>
              <a:schemeClr val="accent2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41597EA-12DE-5E5E-C06F-95D7DABC790F}"/>
              </a:ext>
            </a:extLst>
          </p:cNvPr>
          <p:cNvSpPr txBox="1"/>
          <p:nvPr/>
        </p:nvSpPr>
        <p:spPr>
          <a:xfrm>
            <a:off x="455996" y="1052648"/>
            <a:ext cx="8091154" cy="683238"/>
          </a:xfrm>
          <a:prstGeom prst="rect">
            <a:avLst/>
          </a:prstGeom>
          <a:noFill/>
        </p:spPr>
        <p:txBody>
          <a:bodyPr wrap="square" lIns="0" tIns="91427" rIns="91427" bIns="91427" rtlCol="0" anchor="t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l" defTabSz="9504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Segoe UI Semibold"/>
                <a:ea typeface="+mn-ea"/>
                <a:cs typeface="Segoe UI Semibold"/>
              </a:rPr>
              <a:t>On by default, Azure governance gives platform teams control and developers agility to deploy in Azure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1565C9-5EE8-ACE7-D249-DA115C6E65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63175" y="2215044"/>
            <a:ext cx="2674714" cy="3425148"/>
            <a:chOff x="5112780" y="2245024"/>
            <a:chExt cx="2674714" cy="3425148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EBA043C-E8FA-28C4-DBB6-431ABA90C59B}"/>
                </a:ext>
              </a:extLst>
            </p:cNvPr>
            <p:cNvGrpSpPr/>
            <p:nvPr/>
          </p:nvGrpSpPr>
          <p:grpSpPr>
            <a:xfrm>
              <a:off x="5202530" y="2680752"/>
              <a:ext cx="2203903" cy="2989420"/>
              <a:chOff x="5202530" y="2680752"/>
              <a:chExt cx="2203903" cy="2989420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D30435C3-95D5-9A61-8091-F06289B254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/>
            </p:nvSpPr>
            <p:spPr bwMode="auto">
              <a:xfrm>
                <a:off x="5476240" y="2680752"/>
                <a:ext cx="1828800" cy="1828800"/>
              </a:xfrm>
              <a:prstGeom prst="roundRect">
                <a:avLst>
                  <a:gd name="adj" fmla="val 5008"/>
                </a:avLst>
              </a:prstGeom>
              <a:solidFill>
                <a:schemeClr val="bg1"/>
              </a:solidFill>
              <a:ln w="22225" cap="flat" cmpd="sng" algn="ctr">
                <a:gradFill>
                  <a:gsLst>
                    <a:gs pos="467">
                      <a:srgbClr val="50E6FF"/>
                    </a:gs>
                    <a:gs pos="40000">
                      <a:srgbClr val="0078D4">
                        <a:lumMod val="60000"/>
                        <a:lumOff val="40000"/>
                      </a:srgbClr>
                    </a:gs>
                    <a:gs pos="100000">
                      <a:srgbClr val="0078D4"/>
                    </a:gs>
                  </a:gsLst>
                  <a:lin ang="2700000" scaled="0"/>
                </a:gradFill>
                <a:prstDash val="solid"/>
                <a:headEnd type="none" w="med" len="med"/>
                <a:tailEnd type="none" w="med" len="med"/>
              </a:ln>
              <a:effectLst/>
            </p:spPr>
            <p:txBody>
              <a:bodyPr rot="0" spcFirstLastPara="0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/>
                  <a:ea typeface="+mn-ea"/>
                  <a:cs typeface="Segoe UI" pitchFamily="34" charset="0"/>
                </a:endParaRPr>
              </a:p>
            </p:txBody>
          </p:sp>
          <p:sp>
            <p:nvSpPr>
              <p:cNvPr id="14" name="Content Placeholder 4">
                <a:extLst>
                  <a:ext uri="{FF2B5EF4-FFF2-40B4-BE49-F238E27FC236}">
                    <a16:creationId xmlns:a16="http://schemas.microsoft.com/office/drawing/2014/main" id="{9B73AF18-A459-C91D-C541-CB0109DD8D5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02530" y="4808398"/>
                <a:ext cx="2203903" cy="861774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>
                <a:lvl1pPr marL="2286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8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Segoe UI" panose="020B0502040204020203" pitchFamily="34" charset="0"/>
                  </a:defRPr>
                </a:lvl1pPr>
                <a:lvl2pPr marL="457200" marR="0" indent="-228600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20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657225" marR="0" indent="-20002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6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842963" marR="0" indent="-1809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023938" marR="0" indent="-168275" algn="l" defTabSz="932742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Pct val="90000"/>
                  <a:buFont typeface="Wingdings" panose="05000000000000000000" pitchFamily="2" charset="2"/>
                  <a:buChar char=""/>
                  <a:tabLst/>
                  <a:defRPr sz="1400" kern="1200" spc="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65040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3031412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97783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964155" indent="-233186" algn="l" defTabSz="932742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22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+mn-ea"/>
                    <a:cs typeface="Segoe UI" panose="020B0502040204020203" pitchFamily="34" charset="0"/>
                  </a:rPr>
                  <a:t>Organize and track your Azure resources effortlessly with customizable, dynamic tags.</a:t>
                </a:r>
              </a:p>
            </p:txBody>
          </p:sp>
          <p:pic>
            <p:nvPicPr>
              <p:cNvPr id="15" name="Graphic 14">
                <a:extLst>
                  <a:ext uri="{FF2B5EF4-FFF2-40B4-BE49-F238E27FC236}">
                    <a16:creationId xmlns:a16="http://schemas.microsoft.com/office/drawing/2014/main" id="{33FE4940-C761-826E-557E-9711EF6918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5609035" y="2934793"/>
                <a:ext cx="1390891" cy="1320718"/>
              </a:xfrm>
              <a:prstGeom prst="rect">
                <a:avLst/>
              </a:prstGeom>
            </p:spPr>
          </p:pic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50ED430-70D3-DE91-4AFA-7DB4A1305306}"/>
                </a:ext>
              </a:extLst>
            </p:cNvPr>
            <p:cNvSpPr txBox="1"/>
            <p:nvPr/>
          </p:nvSpPr>
          <p:spPr>
            <a:xfrm>
              <a:off x="5112780" y="2245024"/>
              <a:ext cx="2674714" cy="406239"/>
            </a:xfrm>
            <a:prstGeom prst="rect">
              <a:avLst/>
            </a:prstGeom>
            <a:noFill/>
          </p:spPr>
          <p:txBody>
            <a:bodyPr wrap="square" lIns="0" tIns="91427" rIns="91427" bIns="91427" rtlCol="0">
              <a:spAutoFit/>
            </a:bodyPr>
            <a:lstStyle>
              <a:defPPr>
                <a:defRPr lang="en-US"/>
              </a:defPPr>
              <a:lvl1pPr defTabSz="9506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kern="0">
                  <a:gradFill>
                    <a:gsLst>
                      <a:gs pos="78761">
                        <a:schemeClr val="accent1"/>
                      </a:gs>
                      <a:gs pos="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457200" defTabSz="457200"/>
              <a:lvl3pPr marL="914400" defTabSz="457200"/>
              <a:lvl4pPr marL="1371600" defTabSz="457200"/>
              <a:lvl5pPr marL="1828800" defTabSz="457200"/>
              <a:lvl6pPr marL="2286000" defTabSz="457200"/>
              <a:lvl7pPr marL="2743200" defTabSz="457200"/>
              <a:lvl8pPr marL="3200400" defTabSz="457200"/>
              <a:lvl9pPr marL="3657600" defTabSz="457200"/>
            </a:lstStyle>
            <a:p>
              <a:pPr marL="0" marR="0" lvl="0" indent="0" algn="ctr" defTabSz="95048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2A446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Tags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0538ABB-0802-82AF-30D0-7A8959EDE2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334275" y="2270256"/>
            <a:ext cx="2674714" cy="3432508"/>
            <a:chOff x="248034" y="2245024"/>
            <a:chExt cx="2674714" cy="3432508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85304D69-4416-B181-FDC0-2764725F6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622944" y="2682419"/>
              <a:ext cx="1828800" cy="1828800"/>
            </a:xfrm>
            <a:prstGeom prst="roundRect">
              <a:avLst>
                <a:gd name="adj" fmla="val 5008"/>
              </a:avLst>
            </a:prstGeom>
            <a:solidFill>
              <a:schemeClr val="bg1"/>
            </a:solidFill>
            <a:ln w="22225" cap="flat" cmpd="sng" algn="ctr">
              <a:gradFill>
                <a:gsLst>
                  <a:gs pos="467">
                    <a:srgbClr val="50E6FF"/>
                  </a:gs>
                  <a:gs pos="40000">
                    <a:srgbClr val="0078D4">
                      <a:lumMod val="60000"/>
                      <a:lumOff val="40000"/>
                    </a:srgbClr>
                  </a:gs>
                  <a:gs pos="100000">
                    <a:srgbClr val="0078D4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18" name="Content Placeholder 4">
              <a:extLst>
                <a:ext uri="{FF2B5EF4-FFF2-40B4-BE49-F238E27FC236}">
                  <a16:creationId xmlns:a16="http://schemas.microsoft.com/office/drawing/2014/main" id="{AE506765-4226-54D0-F7A3-D6197F921765}"/>
                </a:ext>
              </a:extLst>
            </p:cNvPr>
            <p:cNvSpPr txBox="1">
              <a:spLocks/>
            </p:cNvSpPr>
            <p:nvPr/>
          </p:nvSpPr>
          <p:spPr>
            <a:xfrm>
              <a:off x="350778" y="4815758"/>
              <a:ext cx="2290170" cy="8617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 Streamline management by grouping and controlling Azure subscriptions with ease.</a:t>
              </a:r>
            </a:p>
          </p:txBody>
        </p:sp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8D1DDA32-2189-7E81-12CC-49F46C105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1263" y="2901137"/>
              <a:ext cx="1468257" cy="125850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603256C-AA5A-77FC-0712-91D682557714}"/>
                </a:ext>
              </a:extLst>
            </p:cNvPr>
            <p:cNvSpPr txBox="1"/>
            <p:nvPr/>
          </p:nvSpPr>
          <p:spPr>
            <a:xfrm>
              <a:off x="248034" y="2245024"/>
              <a:ext cx="2674714" cy="406239"/>
            </a:xfrm>
            <a:prstGeom prst="rect">
              <a:avLst/>
            </a:prstGeom>
            <a:noFill/>
          </p:spPr>
          <p:txBody>
            <a:bodyPr wrap="square" lIns="0" tIns="91427" rIns="91427" bIns="91427" rtlCol="0">
              <a:spAutoFit/>
            </a:bodyPr>
            <a:lstStyle>
              <a:defPPr>
                <a:defRPr lang="en-US"/>
              </a:defPPr>
              <a:lvl1pPr defTabSz="9506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kern="0">
                  <a:gradFill>
                    <a:gsLst>
                      <a:gs pos="78761">
                        <a:schemeClr val="accent1"/>
                      </a:gs>
                      <a:gs pos="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457200" defTabSz="457200"/>
              <a:lvl3pPr marL="914400" defTabSz="457200"/>
              <a:lvl4pPr marL="1371600" defTabSz="457200"/>
              <a:lvl5pPr marL="1828800" defTabSz="457200"/>
              <a:lvl6pPr marL="2286000" defTabSz="457200"/>
              <a:lvl7pPr marL="2743200" defTabSz="457200"/>
              <a:lvl8pPr marL="3200400" defTabSz="457200"/>
              <a:lvl9pPr marL="3657600" defTabSz="457200"/>
            </a:lstStyle>
            <a:p>
              <a:pPr marL="0" marR="0" lvl="0" indent="0" algn="ctr" defTabSz="95048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2A446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Management Groups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4C45C9-2EF6-9DB6-E641-EAD3D4D90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408422" y="2232761"/>
            <a:ext cx="2769339" cy="3398992"/>
            <a:chOff x="7376958" y="2278540"/>
            <a:chExt cx="2769339" cy="3398992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6D6859EF-E699-C5B0-799A-1B155CA228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7843111" y="2682419"/>
              <a:ext cx="1828800" cy="1828800"/>
            </a:xfrm>
            <a:prstGeom prst="roundRect">
              <a:avLst>
                <a:gd name="adj" fmla="val 5008"/>
              </a:avLst>
            </a:prstGeom>
            <a:solidFill>
              <a:schemeClr val="bg1"/>
            </a:solidFill>
            <a:ln w="22225" cap="flat" cmpd="sng" algn="ctr">
              <a:gradFill>
                <a:gsLst>
                  <a:gs pos="467">
                    <a:srgbClr val="50E6FF"/>
                  </a:gs>
                  <a:gs pos="40000">
                    <a:srgbClr val="0078D4">
                      <a:lumMod val="60000"/>
                      <a:lumOff val="40000"/>
                    </a:srgbClr>
                  </a:gs>
                  <a:gs pos="100000">
                    <a:srgbClr val="0078D4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3" name="Content Placeholder 5">
              <a:extLst>
                <a:ext uri="{FF2B5EF4-FFF2-40B4-BE49-F238E27FC236}">
                  <a16:creationId xmlns:a16="http://schemas.microsoft.com/office/drawing/2014/main" id="{E3532A89-366D-F937-BC1D-49612F87E4F3}"/>
                </a:ext>
              </a:extLst>
            </p:cNvPr>
            <p:cNvSpPr txBox="1">
              <a:spLocks/>
            </p:cNvSpPr>
            <p:nvPr/>
          </p:nvSpPr>
          <p:spPr>
            <a:xfrm>
              <a:off x="7376958" y="4815758"/>
              <a:ext cx="2485273" cy="8617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Unlock powerful insights at scale with lightning-fast querying across all your cloud resources</a:t>
              </a:r>
            </a:p>
          </p:txBody>
        </p:sp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9F04E5D9-1575-765A-97D8-27412EAD59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19526" y="2846370"/>
              <a:ext cx="1520985" cy="1444245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4DF34DF-AC7B-F45F-E8F5-D4E0E2352272}"/>
                </a:ext>
              </a:extLst>
            </p:cNvPr>
            <p:cNvSpPr txBox="1"/>
            <p:nvPr/>
          </p:nvSpPr>
          <p:spPr>
            <a:xfrm>
              <a:off x="7471583" y="2278540"/>
              <a:ext cx="2674714" cy="406239"/>
            </a:xfrm>
            <a:prstGeom prst="rect">
              <a:avLst/>
            </a:prstGeom>
            <a:noFill/>
          </p:spPr>
          <p:txBody>
            <a:bodyPr wrap="square" lIns="0" tIns="91427" rIns="91427" bIns="91427" rtlCol="0">
              <a:spAutoFit/>
            </a:bodyPr>
            <a:lstStyle>
              <a:defPPr>
                <a:defRPr lang="en-US"/>
              </a:defPPr>
              <a:lvl1pPr defTabSz="9506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kern="0">
                  <a:gradFill>
                    <a:gsLst>
                      <a:gs pos="78761">
                        <a:schemeClr val="accent1"/>
                      </a:gs>
                      <a:gs pos="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457200" defTabSz="457200"/>
              <a:lvl3pPr marL="914400" defTabSz="457200"/>
              <a:lvl4pPr marL="1371600" defTabSz="457200"/>
              <a:lvl5pPr marL="1828800" defTabSz="457200"/>
              <a:lvl6pPr marL="2286000" defTabSz="457200"/>
              <a:lvl7pPr marL="2743200" defTabSz="457200"/>
              <a:lvl8pPr marL="3200400" defTabSz="457200"/>
              <a:lvl9pPr marL="3657600" defTabSz="457200"/>
            </a:lstStyle>
            <a:p>
              <a:pPr marL="0" marR="0" lvl="0" indent="0" algn="ctr" defTabSz="95048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2A446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Resource Graph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5800D3A-0E1A-1563-5877-82F9427680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9107" y="2195286"/>
            <a:ext cx="2674714" cy="3418088"/>
            <a:chOff x="2612672" y="2253751"/>
            <a:chExt cx="2674714" cy="3418088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75F32527-6F74-C459-6881-627DAD764D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287092" y="2920100"/>
              <a:ext cx="1325874" cy="1209190"/>
            </a:xfrm>
            <a:prstGeom prst="rect">
              <a:avLst/>
            </a:prstGeom>
            <a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E1F73BC9-E8EA-5446-7563-337CC31645A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 bwMode="auto">
            <a:xfrm>
              <a:off x="3035629" y="2682419"/>
              <a:ext cx="1828800" cy="1828800"/>
            </a:xfrm>
            <a:prstGeom prst="roundRect">
              <a:avLst>
                <a:gd name="adj" fmla="val 5008"/>
              </a:avLst>
            </a:prstGeom>
            <a:solidFill>
              <a:schemeClr val="bg1"/>
            </a:solidFill>
            <a:ln w="22225" cap="flat" cmpd="sng" algn="ctr">
              <a:gradFill>
                <a:gsLst>
                  <a:gs pos="467">
                    <a:srgbClr val="50E6FF"/>
                  </a:gs>
                  <a:gs pos="40000">
                    <a:srgbClr val="0078D4">
                      <a:lumMod val="60000"/>
                      <a:lumOff val="40000"/>
                    </a:srgbClr>
                  </a:gs>
                  <a:gs pos="100000">
                    <a:srgbClr val="0078D4"/>
                  </a:gs>
                </a:gsLst>
                <a:lin ang="2700000" scaled="0"/>
              </a:gra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Segoe UI" pitchFamily="34" charset="0"/>
              </a:endParaRPr>
            </a:p>
          </p:txBody>
        </p:sp>
        <p:sp>
          <p:nvSpPr>
            <p:cNvPr id="29" name="Content Placeholder 1">
              <a:extLst>
                <a:ext uri="{FF2B5EF4-FFF2-40B4-BE49-F238E27FC236}">
                  <a16:creationId xmlns:a16="http://schemas.microsoft.com/office/drawing/2014/main" id="{130C4D7A-F1D3-3C38-0D42-CD97DC25FDA1}"/>
                </a:ext>
              </a:extLst>
            </p:cNvPr>
            <p:cNvSpPr txBox="1">
              <a:spLocks/>
            </p:cNvSpPr>
            <p:nvPr/>
          </p:nvSpPr>
          <p:spPr>
            <a:xfrm>
              <a:off x="2755964" y="4810065"/>
              <a:ext cx="2214950" cy="86177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solidFill>
                    <a:schemeClr val="tx1"/>
                  </a:soli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22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" panose="020B0502040204020203" pitchFamily="34" charset="0"/>
                  <a:ea typeface="+mn-ea"/>
                  <a:cs typeface="Segoe UI" panose="020B0502040204020203" pitchFamily="34" charset="0"/>
                </a:rPr>
                <a:t>Ensure compliance and governance in the cloud with automated, enterprise-wide policy enforcement.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B9DAB53-17F5-93F9-E4C4-5EBD7CF79F83}"/>
                </a:ext>
              </a:extLst>
            </p:cNvPr>
            <p:cNvSpPr txBox="1"/>
            <p:nvPr/>
          </p:nvSpPr>
          <p:spPr>
            <a:xfrm>
              <a:off x="2612672" y="2253751"/>
              <a:ext cx="2674714" cy="406239"/>
            </a:xfrm>
            <a:prstGeom prst="rect">
              <a:avLst/>
            </a:prstGeom>
            <a:noFill/>
          </p:spPr>
          <p:txBody>
            <a:bodyPr wrap="square" lIns="0" tIns="91427" rIns="91427" bIns="91427" rtlCol="0">
              <a:spAutoFit/>
            </a:bodyPr>
            <a:lstStyle>
              <a:defPPr>
                <a:defRPr lang="en-US"/>
              </a:defPPr>
              <a:lvl1pPr defTabSz="95066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2000" kern="0">
                  <a:gradFill>
                    <a:gsLst>
                      <a:gs pos="78761">
                        <a:schemeClr val="accent1"/>
                      </a:gs>
                      <a:gs pos="0">
                        <a:schemeClr val="accent1"/>
                      </a:gs>
                    </a:gsLst>
                    <a:lin ang="5400000" scaled="0"/>
                  </a:gradFill>
                  <a:latin typeface="Segoe UI Semibold" panose="020B0702040204020203" pitchFamily="34" charset="0"/>
                  <a:cs typeface="Segoe UI Semibold" panose="020B0702040204020203" pitchFamily="34" charset="0"/>
                </a:defRPr>
              </a:lvl1pPr>
              <a:lvl2pPr marL="457200" defTabSz="457200"/>
              <a:lvl3pPr marL="914400" defTabSz="457200"/>
              <a:lvl4pPr marL="1371600" defTabSz="457200"/>
              <a:lvl5pPr marL="1828800" defTabSz="457200"/>
              <a:lvl6pPr marL="2286000" defTabSz="457200"/>
              <a:lvl7pPr marL="2743200" defTabSz="457200"/>
              <a:lvl8pPr marL="3200400" defTabSz="457200"/>
              <a:lvl9pPr marL="3657600" defTabSz="457200"/>
            </a:lstStyle>
            <a:p>
              <a:pPr marL="0" marR="0" lvl="0" indent="0" algn="ctr" defTabSz="950480" rtl="0" eaLnBrk="1" fontAlgn="base" latinLnBrk="0" hangingPunct="1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2A446F"/>
                  </a:solidFill>
                  <a:effectLst/>
                  <a:uLnTx/>
                  <a:uFillTx/>
                  <a:latin typeface="Segoe UI Semibold" panose="020B0702040204020203" pitchFamily="34" charset="0"/>
                  <a:ea typeface="+mn-ea"/>
                  <a:cs typeface="Segoe UI Semibold" panose="020B0702040204020203" pitchFamily="34" charset="0"/>
                </a:rPr>
                <a:t>Azure Policy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8B43D48-CA7A-8C0A-DE7C-009E5950C9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16076" y="2963897"/>
              <a:ext cx="1325874" cy="1209190"/>
            </a:xfrm>
            <a:prstGeom prst="rect">
              <a:avLst/>
            </a:prstGeom>
            <a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marL="0" marR="0" lvl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765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5BADBE07-20E3-9D98-98F7-9B59E8769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055210" y="2709392"/>
            <a:ext cx="1828800" cy="1828800"/>
          </a:xfrm>
          <a:prstGeom prst="roundRect">
            <a:avLst>
              <a:gd name="adj" fmla="val 5008"/>
            </a:avLst>
          </a:prstGeom>
          <a:solidFill>
            <a:schemeClr val="bg1"/>
          </a:solidFill>
          <a:ln w="22225" cap="flat" cmpd="sng" algn="ctr">
            <a:gradFill>
              <a:gsLst>
                <a:gs pos="467">
                  <a:srgbClr val="50E6FF"/>
                </a:gs>
                <a:gs pos="40000">
                  <a:srgbClr val="0078D4">
                    <a:lumMod val="60000"/>
                    <a:lumOff val="40000"/>
                  </a:srgbClr>
                </a:gs>
                <a:gs pos="100000">
                  <a:srgbClr val="0078D4"/>
                </a:gs>
              </a:gsLst>
              <a:lin ang="2700000" scaled="0"/>
            </a:gra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>
              <a:ln>
                <a:noFill/>
              </a:ln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47E1E70-FA35-1905-33CD-F35A62A91616}"/>
              </a:ext>
            </a:extLst>
          </p:cNvPr>
          <p:cNvSpPr txBox="1"/>
          <p:nvPr/>
        </p:nvSpPr>
        <p:spPr>
          <a:xfrm>
            <a:off x="9632252" y="2266304"/>
            <a:ext cx="2674714" cy="406239"/>
          </a:xfrm>
          <a:prstGeom prst="rect">
            <a:avLst/>
          </a:prstGeom>
          <a:noFill/>
        </p:spPr>
        <p:txBody>
          <a:bodyPr wrap="square" lIns="0" tIns="91427" rIns="91427" bIns="91427" rtlCol="0">
            <a:spAutoFit/>
          </a:bodyPr>
          <a:lstStyle>
            <a:defPPr>
              <a:defRPr lang="en-US"/>
            </a:defPPr>
            <a:lvl1pPr defTabSz="95066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000" kern="0">
                <a:gradFill>
                  <a:gsLst>
                    <a:gs pos="78761">
                      <a:schemeClr val="accent1"/>
                    </a:gs>
                    <a:gs pos="0">
                      <a:schemeClr val="accent1"/>
                    </a:gs>
                  </a:gsLst>
                  <a:lin ang="5400000" scaled="0"/>
                </a:gradFill>
                <a:latin typeface="Segoe UI Semibold" panose="020B0702040204020203" pitchFamily="34" charset="0"/>
                <a:cs typeface="Segoe UI Semibold" panose="020B0702040204020203" pitchFamily="34" charset="0"/>
              </a:defRPr>
            </a:lvl1pPr>
            <a:lvl2pPr marL="457200" defTabSz="457200"/>
            <a:lvl3pPr marL="914400" defTabSz="457200"/>
            <a:lvl4pPr marL="1371600" defTabSz="457200"/>
            <a:lvl5pPr marL="1828800" defTabSz="457200"/>
            <a:lvl6pPr marL="2286000" defTabSz="457200"/>
            <a:lvl7pPr marL="2743200" defTabSz="457200"/>
            <a:lvl8pPr marL="3200400" defTabSz="457200"/>
            <a:lvl9pPr marL="3657600" defTabSz="457200"/>
          </a:lstStyle>
          <a:p>
            <a:pPr marL="0" marR="0" lvl="0" indent="0" algn="ctr" defTabSz="95048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Segoe UI Semibold" panose="020B0702040204020203" pitchFamily="34" charset="0"/>
                <a:ea typeface="+mn-ea"/>
                <a:cs typeface="Segoe UI Semibold" panose="020B0702040204020203" pitchFamily="34" charset="0"/>
              </a:rPr>
              <a:t>Service Groups</a:t>
            </a:r>
          </a:p>
        </p:txBody>
      </p:sp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C7C589FA-4C06-DF97-6CCE-3C7F224D730C}"/>
              </a:ext>
            </a:extLst>
          </p:cNvPr>
          <p:cNvSpPr txBox="1">
            <a:spLocks/>
          </p:cNvSpPr>
          <p:nvPr/>
        </p:nvSpPr>
        <p:spPr>
          <a:xfrm>
            <a:off x="9865448" y="4835821"/>
            <a:ext cx="2290170" cy="86177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225">
              <a:spcBef>
                <a:spcPts val="0"/>
              </a:spcBef>
              <a:buSzTx/>
              <a:buFontTx/>
              <a:buNone/>
              <a:defRPr/>
            </a:pPr>
            <a:r>
              <a:rPr lang="en-US" sz="1400" dirty="0">
                <a:latin typeface="Segoe UI" panose="020B0502040204020203" pitchFamily="34" charset="0"/>
              </a:rPr>
              <a:t> Flexible aggregation information from cross-subscription resources and scopes.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028600EE-14DF-0E0A-E6CF-A78E23FB4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/>
          <a:stretch/>
        </p:blipFill>
        <p:spPr>
          <a:xfrm>
            <a:off x="10314405" y="2971159"/>
            <a:ext cx="1301932" cy="13019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0AB044D1-6750-418C-4E4E-98263DD483B0}"/>
              </a:ext>
            </a:extLst>
          </p:cNvPr>
          <p:cNvSpPr txBox="1"/>
          <p:nvPr/>
        </p:nvSpPr>
        <p:spPr>
          <a:xfrm>
            <a:off x="10634601" y="1972947"/>
            <a:ext cx="75186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NEW</a:t>
            </a:r>
            <a:r>
              <a:rPr lang="en-US" sz="2000" dirty="0">
                <a:solidFill>
                  <a:srgbClr val="281F62"/>
                </a:solidFill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9056566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24B61-3DF0-1B04-3200-51838A0303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9190DA-7392-44AC-83B8-F93B47B045B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A342E90-56F6-C430-EA5B-1F3C1CB9DD07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Title 40">
            <a:extLst>
              <a:ext uri="{FF2B5EF4-FFF2-40B4-BE49-F238E27FC236}">
                <a16:creationId xmlns:a16="http://schemas.microsoft.com/office/drawing/2014/main" id="{13A8A85C-FB7C-D95C-9C4D-0ED9F411DB37}"/>
              </a:ext>
            </a:extLst>
          </p:cNvPr>
          <p:cNvSpPr txBox="1">
            <a:spLocks/>
          </p:cNvSpPr>
          <p:nvPr/>
        </p:nvSpPr>
        <p:spPr>
          <a:xfrm>
            <a:off x="588263" y="394471"/>
            <a:ext cx="11018520" cy="1115568"/>
          </a:xfrm>
          <a:prstGeom prst="rect">
            <a:avLst/>
          </a:prstGeom>
        </p:spPr>
        <p:txBody>
          <a:bodyPr/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/>
              <a:t>One product, many scenarios 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24A1E4E-627B-1F64-D24A-FABE3AA3D699}"/>
              </a:ext>
            </a:extLst>
          </p:cNvPr>
          <p:cNvSpPr txBox="1"/>
          <p:nvPr/>
        </p:nvSpPr>
        <p:spPr>
          <a:xfrm>
            <a:off x="1132607" y="1509966"/>
            <a:ext cx="125882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Groups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00C1F67-3351-9E19-A22B-5E0643D9BDA5}"/>
              </a:ext>
            </a:extLst>
          </p:cNvPr>
          <p:cNvSpPr txBox="1"/>
          <p:nvPr/>
        </p:nvSpPr>
        <p:spPr>
          <a:xfrm>
            <a:off x="6910660" y="1509966"/>
            <a:ext cx="9571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Services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57D35F8-21B1-417C-C41B-C3F854B61D99}"/>
              </a:ext>
            </a:extLst>
          </p:cNvPr>
          <p:cNvSpPr txBox="1"/>
          <p:nvPr/>
        </p:nvSpPr>
        <p:spPr>
          <a:xfrm>
            <a:off x="3751199" y="1509966"/>
            <a:ext cx="158677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Applications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96D8ACD-C61C-8600-5301-6FF407B6DD7A}"/>
              </a:ext>
            </a:extLst>
          </p:cNvPr>
          <p:cNvSpPr txBox="1"/>
          <p:nvPr/>
        </p:nvSpPr>
        <p:spPr>
          <a:xfrm>
            <a:off x="3439795" y="6246911"/>
            <a:ext cx="435592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/>
              <a:t>Service Groups</a:t>
            </a: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DD3DB4CD-E8E8-F348-AB7F-93AB7B74D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45920" y="3163071"/>
            <a:ext cx="2240280" cy="1720551"/>
          </a:xfrm>
          <a:prstGeom prst="straightConnector1">
            <a:avLst/>
          </a:prstGeom>
          <a:ln w="57150">
            <a:solidFill>
              <a:srgbClr val="243A5E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3B1C2EE5-C344-AD19-BADD-8A823339CB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44585" y="3278644"/>
            <a:ext cx="320023" cy="1558532"/>
          </a:xfrm>
          <a:prstGeom prst="straightConnector1">
            <a:avLst/>
          </a:prstGeom>
          <a:ln w="57150">
            <a:solidFill>
              <a:srgbClr val="243A5E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63D1F44E-568E-796A-8689-4A077FA47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7117080" y="3181032"/>
            <a:ext cx="2875579" cy="1735576"/>
          </a:xfrm>
          <a:prstGeom prst="straightConnector1">
            <a:avLst/>
          </a:prstGeom>
          <a:ln w="57150">
            <a:solidFill>
              <a:srgbClr val="243A5E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C0C4A74-EB0D-854E-CB24-A875A4FC180E}"/>
              </a:ext>
            </a:extLst>
          </p:cNvPr>
          <p:cNvSpPr txBox="1"/>
          <p:nvPr/>
        </p:nvSpPr>
        <p:spPr>
          <a:xfrm>
            <a:off x="9660138" y="1509966"/>
            <a:ext cx="140591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Workloads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BD743E9-685A-22D4-AD4C-AC3150A02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518353" y="1904873"/>
            <a:ext cx="1602000" cy="1602000"/>
            <a:chOff x="9068181" y="1904872"/>
            <a:chExt cx="1602000" cy="1602000"/>
          </a:xfrm>
        </p:grpSpPr>
        <p:grpSp>
          <p:nvGrpSpPr>
            <p:cNvPr id="77" name="Group 76">
              <a:extLst>
                <a:ext uri="{FF2B5EF4-FFF2-40B4-BE49-F238E27FC236}">
                  <a16:creationId xmlns:a16="http://schemas.microsoft.com/office/drawing/2014/main" id="{A3E4FC44-DF29-D3D9-8875-A4E899B937A1}"/>
                </a:ext>
              </a:extLst>
            </p:cNvPr>
            <p:cNvGrpSpPr/>
            <p:nvPr/>
          </p:nvGrpSpPr>
          <p:grpSpPr>
            <a:xfrm>
              <a:off x="9068181" y="1904872"/>
              <a:ext cx="1602000" cy="1602000"/>
              <a:chOff x="584200" y="3560884"/>
              <a:chExt cx="659875" cy="659875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9DA11FEB-9ED0-908C-282A-D3987DD01D93}"/>
                  </a:ext>
                </a:extLst>
              </p:cNvPr>
              <p:cNvSpPr/>
              <p:nvPr/>
            </p:nvSpPr>
            <p:spPr bwMode="auto">
              <a:xfrm>
                <a:off x="584200" y="3560884"/>
                <a:ext cx="659875" cy="659875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0" name="Oval 79">
                <a:extLst>
                  <a:ext uri="{FF2B5EF4-FFF2-40B4-BE49-F238E27FC236}">
                    <a16:creationId xmlns:a16="http://schemas.microsoft.com/office/drawing/2014/main" id="{9D34EDC4-E827-DD48-F9F1-016E1A90F5F4}"/>
                  </a:ext>
                </a:extLst>
              </p:cNvPr>
              <p:cNvSpPr/>
              <p:nvPr/>
            </p:nvSpPr>
            <p:spPr bwMode="auto">
              <a:xfrm>
                <a:off x="624585" y="3601269"/>
                <a:ext cx="579104" cy="579104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78" name="strategy" title="Icon of two circles and a curved arrow winding between three exes connecting them">
              <a:extLst>
                <a:ext uri="{FF2B5EF4-FFF2-40B4-BE49-F238E27FC236}">
                  <a16:creationId xmlns:a16="http://schemas.microsoft.com/office/drawing/2014/main" id="{45741A66-D1D8-AFFA-131E-398010B4B7A0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9526020" y="2181039"/>
              <a:ext cx="686320" cy="914400"/>
            </a:xfrm>
            <a:custGeom>
              <a:avLst/>
              <a:gdLst>
                <a:gd name="T0" fmla="*/ 208 w 240"/>
                <a:gd name="T1" fmla="*/ 83 h 322"/>
                <a:gd name="T2" fmla="*/ 207 w 240"/>
                <a:gd name="T3" fmla="*/ 128 h 322"/>
                <a:gd name="T4" fmla="*/ 166 w 240"/>
                <a:gd name="T5" fmla="*/ 178 h 322"/>
                <a:gd name="T6" fmla="*/ 83 w 240"/>
                <a:gd name="T7" fmla="*/ 178 h 322"/>
                <a:gd name="T8" fmla="*/ 43 w 240"/>
                <a:gd name="T9" fmla="*/ 191 h 322"/>
                <a:gd name="T10" fmla="*/ 25 w 240"/>
                <a:gd name="T11" fmla="*/ 230 h 322"/>
                <a:gd name="T12" fmla="*/ 25 w 240"/>
                <a:gd name="T13" fmla="*/ 239 h 322"/>
                <a:gd name="T14" fmla="*/ 239 w 240"/>
                <a:gd name="T15" fmla="*/ 114 h 322"/>
                <a:gd name="T16" fmla="*/ 208 w 240"/>
                <a:gd name="T17" fmla="*/ 83 h 322"/>
                <a:gd name="T18" fmla="*/ 177 w 240"/>
                <a:gd name="T19" fmla="*/ 114 h 322"/>
                <a:gd name="T20" fmla="*/ 0 w 240"/>
                <a:gd name="T21" fmla="*/ 296 h 322"/>
                <a:gd name="T22" fmla="*/ 26 w 240"/>
                <a:gd name="T23" fmla="*/ 322 h 322"/>
                <a:gd name="T24" fmla="*/ 52 w 240"/>
                <a:gd name="T25" fmla="*/ 296 h 322"/>
                <a:gd name="T26" fmla="*/ 26 w 240"/>
                <a:gd name="T27" fmla="*/ 270 h 322"/>
                <a:gd name="T28" fmla="*/ 0 w 240"/>
                <a:gd name="T29" fmla="*/ 296 h 322"/>
                <a:gd name="T30" fmla="*/ 187 w 240"/>
                <a:gd name="T31" fmla="*/ 26 h 322"/>
                <a:gd name="T32" fmla="*/ 213 w 240"/>
                <a:gd name="T33" fmla="*/ 52 h 322"/>
                <a:gd name="T34" fmla="*/ 239 w 240"/>
                <a:gd name="T35" fmla="*/ 26 h 322"/>
                <a:gd name="T36" fmla="*/ 213 w 240"/>
                <a:gd name="T37" fmla="*/ 0 h 322"/>
                <a:gd name="T38" fmla="*/ 187 w 240"/>
                <a:gd name="T39" fmla="*/ 26 h 322"/>
                <a:gd name="T40" fmla="*/ 67 w 240"/>
                <a:gd name="T41" fmla="*/ 96 h 322"/>
                <a:gd name="T42" fmla="*/ 119 w 240"/>
                <a:gd name="T43" fmla="*/ 148 h 322"/>
                <a:gd name="T44" fmla="*/ 119 w 240"/>
                <a:gd name="T45" fmla="*/ 96 h 322"/>
                <a:gd name="T46" fmla="*/ 67 w 240"/>
                <a:gd name="T47" fmla="*/ 148 h 322"/>
                <a:gd name="T48" fmla="*/ 189 w 240"/>
                <a:gd name="T49" fmla="*/ 203 h 322"/>
                <a:gd name="T50" fmla="*/ 240 w 240"/>
                <a:gd name="T51" fmla="*/ 255 h 322"/>
                <a:gd name="T52" fmla="*/ 240 w 240"/>
                <a:gd name="T53" fmla="*/ 203 h 322"/>
                <a:gd name="T54" fmla="*/ 189 w 240"/>
                <a:gd name="T55" fmla="*/ 255 h 322"/>
                <a:gd name="T56" fmla="*/ 93 w 240"/>
                <a:gd name="T57" fmla="*/ 227 h 322"/>
                <a:gd name="T58" fmla="*/ 145 w 240"/>
                <a:gd name="T59" fmla="*/ 279 h 322"/>
                <a:gd name="T60" fmla="*/ 145 w 240"/>
                <a:gd name="T61" fmla="*/ 227 h 322"/>
                <a:gd name="T62" fmla="*/ 93 w 240"/>
                <a:gd name="T63" fmla="*/ 279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322">
                  <a:moveTo>
                    <a:pt x="208" y="83"/>
                  </a:moveTo>
                  <a:cubicBezTo>
                    <a:pt x="208" y="83"/>
                    <a:pt x="208" y="103"/>
                    <a:pt x="207" y="128"/>
                  </a:cubicBezTo>
                  <a:cubicBezTo>
                    <a:pt x="206" y="177"/>
                    <a:pt x="166" y="178"/>
                    <a:pt x="166" y="178"/>
                  </a:cubicBezTo>
                  <a:cubicBezTo>
                    <a:pt x="83" y="178"/>
                    <a:pt x="83" y="178"/>
                    <a:pt x="83" y="178"/>
                  </a:cubicBezTo>
                  <a:cubicBezTo>
                    <a:pt x="83" y="178"/>
                    <a:pt x="58" y="178"/>
                    <a:pt x="43" y="191"/>
                  </a:cubicBezTo>
                  <a:cubicBezTo>
                    <a:pt x="28" y="203"/>
                    <a:pt x="25" y="220"/>
                    <a:pt x="25" y="230"/>
                  </a:cubicBezTo>
                  <a:cubicBezTo>
                    <a:pt x="25" y="239"/>
                    <a:pt x="25" y="239"/>
                    <a:pt x="25" y="239"/>
                  </a:cubicBezTo>
                  <a:moveTo>
                    <a:pt x="239" y="114"/>
                  </a:moveTo>
                  <a:cubicBezTo>
                    <a:pt x="208" y="83"/>
                    <a:pt x="208" y="83"/>
                    <a:pt x="208" y="83"/>
                  </a:cubicBezTo>
                  <a:cubicBezTo>
                    <a:pt x="177" y="114"/>
                    <a:pt x="177" y="114"/>
                    <a:pt x="177" y="114"/>
                  </a:cubicBezTo>
                  <a:moveTo>
                    <a:pt x="0" y="296"/>
                  </a:moveTo>
                  <a:cubicBezTo>
                    <a:pt x="0" y="310"/>
                    <a:pt x="12" y="322"/>
                    <a:pt x="26" y="322"/>
                  </a:cubicBezTo>
                  <a:cubicBezTo>
                    <a:pt x="40" y="322"/>
                    <a:pt x="52" y="310"/>
                    <a:pt x="52" y="296"/>
                  </a:cubicBezTo>
                  <a:cubicBezTo>
                    <a:pt x="52" y="282"/>
                    <a:pt x="40" y="270"/>
                    <a:pt x="26" y="270"/>
                  </a:cubicBezTo>
                  <a:cubicBezTo>
                    <a:pt x="12" y="270"/>
                    <a:pt x="0" y="282"/>
                    <a:pt x="0" y="296"/>
                  </a:cubicBezTo>
                  <a:close/>
                  <a:moveTo>
                    <a:pt x="187" y="26"/>
                  </a:moveTo>
                  <a:cubicBezTo>
                    <a:pt x="187" y="40"/>
                    <a:pt x="199" y="52"/>
                    <a:pt x="213" y="52"/>
                  </a:cubicBezTo>
                  <a:cubicBezTo>
                    <a:pt x="227" y="52"/>
                    <a:pt x="239" y="40"/>
                    <a:pt x="239" y="26"/>
                  </a:cubicBezTo>
                  <a:cubicBezTo>
                    <a:pt x="239" y="12"/>
                    <a:pt x="227" y="0"/>
                    <a:pt x="213" y="0"/>
                  </a:cubicBezTo>
                  <a:cubicBezTo>
                    <a:pt x="199" y="0"/>
                    <a:pt x="187" y="12"/>
                    <a:pt x="187" y="26"/>
                  </a:cubicBezTo>
                  <a:close/>
                  <a:moveTo>
                    <a:pt x="67" y="96"/>
                  </a:moveTo>
                  <a:cubicBezTo>
                    <a:pt x="119" y="148"/>
                    <a:pt x="119" y="148"/>
                    <a:pt x="119" y="148"/>
                  </a:cubicBezTo>
                  <a:moveTo>
                    <a:pt x="119" y="96"/>
                  </a:moveTo>
                  <a:cubicBezTo>
                    <a:pt x="67" y="148"/>
                    <a:pt x="67" y="148"/>
                    <a:pt x="67" y="148"/>
                  </a:cubicBezTo>
                  <a:moveTo>
                    <a:pt x="189" y="203"/>
                  </a:moveTo>
                  <a:cubicBezTo>
                    <a:pt x="240" y="255"/>
                    <a:pt x="240" y="255"/>
                    <a:pt x="240" y="255"/>
                  </a:cubicBezTo>
                  <a:moveTo>
                    <a:pt x="240" y="203"/>
                  </a:moveTo>
                  <a:cubicBezTo>
                    <a:pt x="189" y="255"/>
                    <a:pt x="189" y="255"/>
                    <a:pt x="189" y="255"/>
                  </a:cubicBezTo>
                  <a:moveTo>
                    <a:pt x="93" y="227"/>
                  </a:moveTo>
                  <a:cubicBezTo>
                    <a:pt x="145" y="279"/>
                    <a:pt x="145" y="279"/>
                    <a:pt x="145" y="279"/>
                  </a:cubicBezTo>
                  <a:moveTo>
                    <a:pt x="145" y="227"/>
                  </a:moveTo>
                  <a:cubicBezTo>
                    <a:pt x="93" y="279"/>
                    <a:pt x="93" y="279"/>
                    <a:pt x="93" y="279"/>
                  </a:cubicBezTo>
                </a:path>
              </a:pathLst>
            </a:custGeom>
            <a:noFill/>
            <a:ln w="15875" cap="flat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BB6EF481-51F7-8410-A3CA-364DAAFF2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6490346" y="3408827"/>
            <a:ext cx="626734" cy="1442265"/>
          </a:xfrm>
          <a:prstGeom prst="straightConnector1">
            <a:avLst/>
          </a:prstGeom>
          <a:ln w="57150">
            <a:solidFill>
              <a:srgbClr val="243A5E"/>
            </a:solidFill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312E4DEB-6E19-2727-19ED-92E06DB0DFE4}"/>
              </a:ext>
            </a:extLst>
          </p:cNvPr>
          <p:cNvSpPr txBox="1"/>
          <p:nvPr/>
        </p:nvSpPr>
        <p:spPr>
          <a:xfrm>
            <a:off x="4470899" y="4883622"/>
            <a:ext cx="24718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/>
              <a:t>All enabled through </a:t>
            </a: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1B9578D-7DF6-CFE9-708E-8B6F4066D7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28472" y="1904873"/>
            <a:ext cx="1602000" cy="1602000"/>
            <a:chOff x="728472" y="1904873"/>
            <a:chExt cx="1602000" cy="1602000"/>
          </a:xfrm>
        </p:grpSpPr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FB8273F-F052-BB7F-06D8-A923BAB052A6}"/>
                </a:ext>
              </a:extLst>
            </p:cNvPr>
            <p:cNvGrpSpPr/>
            <p:nvPr/>
          </p:nvGrpSpPr>
          <p:grpSpPr>
            <a:xfrm>
              <a:off x="728472" y="1904873"/>
              <a:ext cx="1602000" cy="1602000"/>
              <a:chOff x="584200" y="3560884"/>
              <a:chExt cx="659875" cy="659875"/>
            </a:xfrm>
          </p:grpSpPr>
          <p:sp>
            <p:nvSpPr>
              <p:cNvPr id="86" name="Oval 85">
                <a:extLst>
                  <a:ext uri="{FF2B5EF4-FFF2-40B4-BE49-F238E27FC236}">
                    <a16:creationId xmlns:a16="http://schemas.microsoft.com/office/drawing/2014/main" id="{89E504E2-EF1B-C6AE-8CAC-BA68B65D5CB6}"/>
                  </a:ext>
                </a:extLst>
              </p:cNvPr>
              <p:cNvSpPr/>
              <p:nvPr/>
            </p:nvSpPr>
            <p:spPr bwMode="auto">
              <a:xfrm>
                <a:off x="584200" y="3560884"/>
                <a:ext cx="659875" cy="659875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7" name="Oval 86">
                <a:extLst>
                  <a:ext uri="{FF2B5EF4-FFF2-40B4-BE49-F238E27FC236}">
                    <a16:creationId xmlns:a16="http://schemas.microsoft.com/office/drawing/2014/main" id="{F5B29777-B5AD-25CD-76E3-3ED0078D761C}"/>
                  </a:ext>
                </a:extLst>
              </p:cNvPr>
              <p:cNvSpPr/>
              <p:nvPr/>
            </p:nvSpPr>
            <p:spPr bwMode="auto">
              <a:xfrm>
                <a:off x="624585" y="3601269"/>
                <a:ext cx="579104" cy="579104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85" name="Website" title="Icon of multiple app windows">
              <a:extLst>
                <a:ext uri="{FF2B5EF4-FFF2-40B4-BE49-F238E27FC236}">
                  <a16:creationId xmlns:a16="http://schemas.microsoft.com/office/drawing/2014/main" id="{7106AFF7-AC70-1E8F-E450-7A5467A9A57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1071647" y="2272479"/>
              <a:ext cx="939216" cy="822960"/>
            </a:xfrm>
            <a:custGeom>
              <a:avLst/>
              <a:gdLst>
                <a:gd name="T0" fmla="*/ 0 w 614"/>
                <a:gd name="T1" fmla="*/ 0 h 538"/>
                <a:gd name="T2" fmla="*/ 614 w 614"/>
                <a:gd name="T3" fmla="*/ 0 h 538"/>
                <a:gd name="T4" fmla="*/ 614 w 614"/>
                <a:gd name="T5" fmla="*/ 538 h 538"/>
                <a:gd name="T6" fmla="*/ 0 w 614"/>
                <a:gd name="T7" fmla="*/ 538 h 538"/>
                <a:gd name="T8" fmla="*/ 0 w 614"/>
                <a:gd name="T9" fmla="*/ 0 h 538"/>
                <a:gd name="T10" fmla="*/ 0 w 614"/>
                <a:gd name="T11" fmla="*/ 0 h 538"/>
                <a:gd name="T12" fmla="*/ 327 w 614"/>
                <a:gd name="T13" fmla="*/ 250 h 538"/>
                <a:gd name="T14" fmla="*/ 327 w 614"/>
                <a:gd name="T15" fmla="*/ 250 h 538"/>
                <a:gd name="T16" fmla="*/ 327 w 614"/>
                <a:gd name="T17" fmla="*/ 87 h 538"/>
                <a:gd name="T18" fmla="*/ 77 w 614"/>
                <a:gd name="T19" fmla="*/ 87 h 538"/>
                <a:gd name="T20" fmla="*/ 77 w 614"/>
                <a:gd name="T21" fmla="*/ 250 h 538"/>
                <a:gd name="T22" fmla="*/ 128 w 614"/>
                <a:gd name="T23" fmla="*/ 250 h 538"/>
                <a:gd name="T24" fmla="*/ 327 w 614"/>
                <a:gd name="T25" fmla="*/ 250 h 538"/>
                <a:gd name="T26" fmla="*/ 327 w 614"/>
                <a:gd name="T27" fmla="*/ 250 h 538"/>
                <a:gd name="T28" fmla="*/ 139 w 614"/>
                <a:gd name="T29" fmla="*/ 254 h 538"/>
                <a:gd name="T30" fmla="*/ 139 w 614"/>
                <a:gd name="T31" fmla="*/ 362 h 538"/>
                <a:gd name="T32" fmla="*/ 513 w 614"/>
                <a:gd name="T33" fmla="*/ 362 h 538"/>
                <a:gd name="T34" fmla="*/ 513 w 614"/>
                <a:gd name="T35" fmla="*/ 163 h 538"/>
                <a:gd name="T36" fmla="*/ 325 w 614"/>
                <a:gd name="T37" fmla="*/ 163 h 538"/>
                <a:gd name="T38" fmla="*/ 0 w 614"/>
                <a:gd name="T39" fmla="*/ 451 h 538"/>
                <a:gd name="T40" fmla="*/ 614 w 614"/>
                <a:gd name="T41" fmla="*/ 451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14" h="538">
                  <a:moveTo>
                    <a:pt x="0" y="0"/>
                  </a:moveTo>
                  <a:lnTo>
                    <a:pt x="614" y="0"/>
                  </a:lnTo>
                  <a:lnTo>
                    <a:pt x="614" y="538"/>
                  </a:lnTo>
                  <a:lnTo>
                    <a:pt x="0" y="538"/>
                  </a:lnTo>
                  <a:lnTo>
                    <a:pt x="0" y="0"/>
                  </a:lnTo>
                  <a:lnTo>
                    <a:pt x="0" y="0"/>
                  </a:lnTo>
                  <a:moveTo>
                    <a:pt x="327" y="250"/>
                  </a:moveTo>
                  <a:lnTo>
                    <a:pt x="327" y="250"/>
                  </a:lnTo>
                  <a:lnTo>
                    <a:pt x="327" y="87"/>
                  </a:lnTo>
                  <a:lnTo>
                    <a:pt x="77" y="87"/>
                  </a:lnTo>
                  <a:lnTo>
                    <a:pt x="77" y="250"/>
                  </a:lnTo>
                  <a:lnTo>
                    <a:pt x="128" y="250"/>
                  </a:lnTo>
                  <a:lnTo>
                    <a:pt x="327" y="250"/>
                  </a:lnTo>
                  <a:lnTo>
                    <a:pt x="327" y="250"/>
                  </a:lnTo>
                  <a:moveTo>
                    <a:pt x="139" y="254"/>
                  </a:moveTo>
                  <a:lnTo>
                    <a:pt x="139" y="362"/>
                  </a:lnTo>
                  <a:lnTo>
                    <a:pt x="513" y="362"/>
                  </a:lnTo>
                  <a:lnTo>
                    <a:pt x="513" y="163"/>
                  </a:lnTo>
                  <a:lnTo>
                    <a:pt x="325" y="163"/>
                  </a:lnTo>
                  <a:moveTo>
                    <a:pt x="0" y="451"/>
                  </a:moveTo>
                  <a:lnTo>
                    <a:pt x="614" y="451"/>
                  </a:ln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C18EBFD3-E786-33A7-0778-D6664AFF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588392" y="1904873"/>
            <a:ext cx="1602000" cy="1602000"/>
            <a:chOff x="6288278" y="1904873"/>
            <a:chExt cx="1602000" cy="1602000"/>
          </a:xfrm>
        </p:grpSpPr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83618A80-B6CB-191E-74BF-50EB52573A8C}"/>
                </a:ext>
              </a:extLst>
            </p:cNvPr>
            <p:cNvGrpSpPr/>
            <p:nvPr/>
          </p:nvGrpSpPr>
          <p:grpSpPr>
            <a:xfrm>
              <a:off x="6288278" y="1904873"/>
              <a:ext cx="1602000" cy="1602000"/>
              <a:chOff x="584200" y="3560884"/>
              <a:chExt cx="659875" cy="659875"/>
            </a:xfrm>
          </p:grpSpPr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CF7F6532-FF74-E268-5DEE-F0F9386FA003}"/>
                  </a:ext>
                </a:extLst>
              </p:cNvPr>
              <p:cNvSpPr/>
              <p:nvPr/>
            </p:nvSpPr>
            <p:spPr bwMode="auto">
              <a:xfrm>
                <a:off x="584200" y="3560884"/>
                <a:ext cx="659875" cy="659875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004043BD-AB8D-1420-C002-816C4569754F}"/>
                  </a:ext>
                </a:extLst>
              </p:cNvPr>
              <p:cNvSpPr/>
              <p:nvPr/>
            </p:nvSpPr>
            <p:spPr bwMode="auto">
              <a:xfrm>
                <a:off x="624585" y="3601269"/>
                <a:ext cx="579104" cy="579104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0" name="bot_3" title="Icon of two chevron brackets with two dots between them">
              <a:extLst>
                <a:ext uri="{FF2B5EF4-FFF2-40B4-BE49-F238E27FC236}">
                  <a16:creationId xmlns:a16="http://schemas.microsoft.com/office/drawing/2014/main" id="{68EFCE4D-C7BD-8022-0844-511F7976E772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607606" y="2355554"/>
              <a:ext cx="963060" cy="690996"/>
            </a:xfrm>
            <a:custGeom>
              <a:avLst/>
              <a:gdLst>
                <a:gd name="T0" fmla="*/ 134 w 420"/>
                <a:gd name="T1" fmla="*/ 154 h 302"/>
                <a:gd name="T2" fmla="*/ 157 w 420"/>
                <a:gd name="T3" fmla="*/ 131 h 302"/>
                <a:gd name="T4" fmla="*/ 180 w 420"/>
                <a:gd name="T5" fmla="*/ 154 h 302"/>
                <a:gd name="T6" fmla="*/ 157 w 420"/>
                <a:gd name="T7" fmla="*/ 177 h 302"/>
                <a:gd name="T8" fmla="*/ 134 w 420"/>
                <a:gd name="T9" fmla="*/ 154 h 302"/>
                <a:gd name="T10" fmla="*/ 241 w 420"/>
                <a:gd name="T11" fmla="*/ 154 h 302"/>
                <a:gd name="T12" fmla="*/ 264 w 420"/>
                <a:gd name="T13" fmla="*/ 177 h 302"/>
                <a:gd name="T14" fmla="*/ 287 w 420"/>
                <a:gd name="T15" fmla="*/ 154 h 302"/>
                <a:gd name="T16" fmla="*/ 264 w 420"/>
                <a:gd name="T17" fmla="*/ 131 h 302"/>
                <a:gd name="T18" fmla="*/ 241 w 420"/>
                <a:gd name="T19" fmla="*/ 154 h 302"/>
                <a:gd name="T20" fmla="*/ 276 w 420"/>
                <a:gd name="T21" fmla="*/ 302 h 302"/>
                <a:gd name="T22" fmla="*/ 410 w 420"/>
                <a:gd name="T23" fmla="*/ 168 h 302"/>
                <a:gd name="T24" fmla="*/ 410 w 420"/>
                <a:gd name="T25" fmla="*/ 132 h 302"/>
                <a:gd name="T26" fmla="*/ 276 w 420"/>
                <a:gd name="T27" fmla="*/ 0 h 302"/>
                <a:gd name="T28" fmla="*/ 144 w 420"/>
                <a:gd name="T29" fmla="*/ 0 h 302"/>
                <a:gd name="T30" fmla="*/ 10 w 420"/>
                <a:gd name="T31" fmla="*/ 132 h 302"/>
                <a:gd name="T32" fmla="*/ 10 w 420"/>
                <a:gd name="T33" fmla="*/ 168 h 302"/>
                <a:gd name="T34" fmla="*/ 145 w 420"/>
                <a:gd name="T35" fmla="*/ 302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0" h="302">
                  <a:moveTo>
                    <a:pt x="134" y="154"/>
                  </a:moveTo>
                  <a:cubicBezTo>
                    <a:pt x="134" y="141"/>
                    <a:pt x="144" y="131"/>
                    <a:pt x="157" y="131"/>
                  </a:cubicBezTo>
                  <a:cubicBezTo>
                    <a:pt x="169" y="131"/>
                    <a:pt x="180" y="141"/>
                    <a:pt x="180" y="154"/>
                  </a:cubicBezTo>
                  <a:cubicBezTo>
                    <a:pt x="180" y="167"/>
                    <a:pt x="169" y="177"/>
                    <a:pt x="157" y="177"/>
                  </a:cubicBezTo>
                  <a:cubicBezTo>
                    <a:pt x="144" y="177"/>
                    <a:pt x="134" y="167"/>
                    <a:pt x="134" y="154"/>
                  </a:cubicBezTo>
                  <a:close/>
                  <a:moveTo>
                    <a:pt x="241" y="154"/>
                  </a:moveTo>
                  <a:cubicBezTo>
                    <a:pt x="241" y="167"/>
                    <a:pt x="251" y="177"/>
                    <a:pt x="264" y="177"/>
                  </a:cubicBezTo>
                  <a:cubicBezTo>
                    <a:pt x="276" y="177"/>
                    <a:pt x="287" y="167"/>
                    <a:pt x="287" y="154"/>
                  </a:cubicBezTo>
                  <a:cubicBezTo>
                    <a:pt x="287" y="141"/>
                    <a:pt x="276" y="131"/>
                    <a:pt x="264" y="131"/>
                  </a:cubicBezTo>
                  <a:cubicBezTo>
                    <a:pt x="251" y="131"/>
                    <a:pt x="241" y="141"/>
                    <a:pt x="241" y="154"/>
                  </a:cubicBezTo>
                  <a:close/>
                  <a:moveTo>
                    <a:pt x="276" y="302"/>
                  </a:moveTo>
                  <a:cubicBezTo>
                    <a:pt x="276" y="302"/>
                    <a:pt x="276" y="302"/>
                    <a:pt x="410" y="168"/>
                  </a:cubicBezTo>
                  <a:cubicBezTo>
                    <a:pt x="420" y="158"/>
                    <a:pt x="420" y="142"/>
                    <a:pt x="410" y="132"/>
                  </a:cubicBezTo>
                  <a:cubicBezTo>
                    <a:pt x="410" y="132"/>
                    <a:pt x="410" y="132"/>
                    <a:pt x="276" y="0"/>
                  </a:cubicBezTo>
                  <a:moveTo>
                    <a:pt x="144" y="0"/>
                  </a:moveTo>
                  <a:cubicBezTo>
                    <a:pt x="10" y="132"/>
                    <a:pt x="10" y="132"/>
                    <a:pt x="10" y="132"/>
                  </a:cubicBezTo>
                  <a:cubicBezTo>
                    <a:pt x="0" y="142"/>
                    <a:pt x="0" y="158"/>
                    <a:pt x="10" y="168"/>
                  </a:cubicBezTo>
                  <a:cubicBezTo>
                    <a:pt x="145" y="302"/>
                    <a:pt x="145" y="302"/>
                    <a:pt x="145" y="302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8AE1D872-A1A0-B37A-30B9-16AEECD09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658432" y="1904873"/>
            <a:ext cx="1602000" cy="1602000"/>
            <a:chOff x="3508375" y="1904873"/>
            <a:chExt cx="1602000" cy="1602000"/>
          </a:xfrm>
        </p:grpSpPr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14A2A80A-8D5E-E369-CC1B-5E1D6BAFC197}"/>
                </a:ext>
              </a:extLst>
            </p:cNvPr>
            <p:cNvGrpSpPr/>
            <p:nvPr/>
          </p:nvGrpSpPr>
          <p:grpSpPr>
            <a:xfrm>
              <a:off x="3508375" y="1904873"/>
              <a:ext cx="1602000" cy="1602000"/>
              <a:chOff x="584200" y="3560884"/>
              <a:chExt cx="659875" cy="659875"/>
            </a:xfrm>
          </p:grpSpPr>
          <p:sp>
            <p:nvSpPr>
              <p:cNvPr id="96" name="Oval 95">
                <a:extLst>
                  <a:ext uri="{FF2B5EF4-FFF2-40B4-BE49-F238E27FC236}">
                    <a16:creationId xmlns:a16="http://schemas.microsoft.com/office/drawing/2014/main" id="{F8F6603D-127A-4F53-52DE-DAE3E886B576}"/>
                  </a:ext>
                </a:extLst>
              </p:cNvPr>
              <p:cNvSpPr/>
              <p:nvPr/>
            </p:nvSpPr>
            <p:spPr bwMode="auto">
              <a:xfrm>
                <a:off x="584200" y="3560884"/>
                <a:ext cx="659875" cy="659875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C321E6AA-F7D6-8E0B-E558-5A13904B1A8C}"/>
                  </a:ext>
                </a:extLst>
              </p:cNvPr>
              <p:cNvSpPr/>
              <p:nvPr/>
            </p:nvSpPr>
            <p:spPr bwMode="auto">
              <a:xfrm>
                <a:off x="624585" y="3601269"/>
                <a:ext cx="579104" cy="579104"/>
              </a:xfrm>
              <a:prstGeom prst="ellipse">
                <a:avLst/>
              </a:prstGeom>
              <a:solidFill>
                <a:schemeClr val="tx2"/>
              </a:solidFill>
              <a:ln w="25400"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800">
                  <a:solidFill>
                    <a:srgbClr val="FFFFFF"/>
                  </a:solidFill>
                  <a:latin typeface="+mj-lt"/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95" name="chip" title="Icon of a computer chip">
              <a:extLst>
                <a:ext uri="{FF2B5EF4-FFF2-40B4-BE49-F238E27FC236}">
                  <a16:creationId xmlns:a16="http://schemas.microsoft.com/office/drawing/2014/main" id="{5ADB71FC-0553-DC4D-DF3B-EB4C9F300D0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865495" y="2248671"/>
              <a:ext cx="895890" cy="914400"/>
            </a:xfrm>
            <a:custGeom>
              <a:avLst/>
              <a:gdLst>
                <a:gd name="T0" fmla="*/ 267 w 334"/>
                <a:gd name="T1" fmla="*/ 298 h 341"/>
                <a:gd name="T2" fmla="*/ 60 w 334"/>
                <a:gd name="T3" fmla="*/ 298 h 341"/>
                <a:gd name="T4" fmla="*/ 36 w 334"/>
                <a:gd name="T5" fmla="*/ 273 h 341"/>
                <a:gd name="T6" fmla="*/ 36 w 334"/>
                <a:gd name="T7" fmla="*/ 61 h 341"/>
                <a:gd name="T8" fmla="*/ 60 w 334"/>
                <a:gd name="T9" fmla="*/ 36 h 341"/>
                <a:gd name="T10" fmla="*/ 267 w 334"/>
                <a:gd name="T11" fmla="*/ 36 h 341"/>
                <a:gd name="T12" fmla="*/ 291 w 334"/>
                <a:gd name="T13" fmla="*/ 61 h 341"/>
                <a:gd name="T14" fmla="*/ 291 w 334"/>
                <a:gd name="T15" fmla="*/ 273 h 341"/>
                <a:gd name="T16" fmla="*/ 267 w 334"/>
                <a:gd name="T17" fmla="*/ 298 h 341"/>
                <a:gd name="T18" fmla="*/ 78 w 334"/>
                <a:gd name="T19" fmla="*/ 36 h 341"/>
                <a:gd name="T20" fmla="*/ 78 w 334"/>
                <a:gd name="T21" fmla="*/ 0 h 341"/>
                <a:gd name="T22" fmla="*/ 121 w 334"/>
                <a:gd name="T23" fmla="*/ 36 h 341"/>
                <a:gd name="T24" fmla="*/ 121 w 334"/>
                <a:gd name="T25" fmla="*/ 0 h 341"/>
                <a:gd name="T26" fmla="*/ 163 w 334"/>
                <a:gd name="T27" fmla="*/ 0 h 341"/>
                <a:gd name="T28" fmla="*/ 163 w 334"/>
                <a:gd name="T29" fmla="*/ 36 h 341"/>
                <a:gd name="T30" fmla="*/ 206 w 334"/>
                <a:gd name="T31" fmla="*/ 0 h 341"/>
                <a:gd name="T32" fmla="*/ 206 w 334"/>
                <a:gd name="T33" fmla="*/ 36 h 341"/>
                <a:gd name="T34" fmla="*/ 256 w 334"/>
                <a:gd name="T35" fmla="*/ 0 h 341"/>
                <a:gd name="T36" fmla="*/ 256 w 334"/>
                <a:gd name="T37" fmla="*/ 36 h 341"/>
                <a:gd name="T38" fmla="*/ 334 w 334"/>
                <a:gd name="T39" fmla="*/ 78 h 341"/>
                <a:gd name="T40" fmla="*/ 291 w 334"/>
                <a:gd name="T41" fmla="*/ 78 h 341"/>
                <a:gd name="T42" fmla="*/ 334 w 334"/>
                <a:gd name="T43" fmla="*/ 121 h 341"/>
                <a:gd name="T44" fmla="*/ 291 w 334"/>
                <a:gd name="T45" fmla="*/ 121 h 341"/>
                <a:gd name="T46" fmla="*/ 334 w 334"/>
                <a:gd name="T47" fmla="*/ 163 h 341"/>
                <a:gd name="T48" fmla="*/ 291 w 334"/>
                <a:gd name="T49" fmla="*/ 163 h 341"/>
                <a:gd name="T50" fmla="*/ 334 w 334"/>
                <a:gd name="T51" fmla="*/ 213 h 341"/>
                <a:gd name="T52" fmla="*/ 291 w 334"/>
                <a:gd name="T53" fmla="*/ 213 h 341"/>
                <a:gd name="T54" fmla="*/ 334 w 334"/>
                <a:gd name="T55" fmla="*/ 256 h 341"/>
                <a:gd name="T56" fmla="*/ 291 w 334"/>
                <a:gd name="T57" fmla="*/ 256 h 341"/>
                <a:gd name="T58" fmla="*/ 36 w 334"/>
                <a:gd name="T59" fmla="*/ 78 h 341"/>
                <a:gd name="T60" fmla="*/ 0 w 334"/>
                <a:gd name="T61" fmla="*/ 78 h 341"/>
                <a:gd name="T62" fmla="*/ 36 w 334"/>
                <a:gd name="T63" fmla="*/ 121 h 341"/>
                <a:gd name="T64" fmla="*/ 0 w 334"/>
                <a:gd name="T65" fmla="*/ 121 h 341"/>
                <a:gd name="T66" fmla="*/ 36 w 334"/>
                <a:gd name="T67" fmla="*/ 163 h 341"/>
                <a:gd name="T68" fmla="*/ 0 w 334"/>
                <a:gd name="T69" fmla="*/ 163 h 341"/>
                <a:gd name="T70" fmla="*/ 36 w 334"/>
                <a:gd name="T71" fmla="*/ 213 h 341"/>
                <a:gd name="T72" fmla="*/ 0 w 334"/>
                <a:gd name="T73" fmla="*/ 213 h 341"/>
                <a:gd name="T74" fmla="*/ 36 w 334"/>
                <a:gd name="T75" fmla="*/ 256 h 341"/>
                <a:gd name="T76" fmla="*/ 0 w 334"/>
                <a:gd name="T77" fmla="*/ 256 h 341"/>
                <a:gd name="T78" fmla="*/ 78 w 334"/>
                <a:gd name="T79" fmla="*/ 298 h 341"/>
                <a:gd name="T80" fmla="*/ 78 w 334"/>
                <a:gd name="T81" fmla="*/ 341 h 341"/>
                <a:gd name="T82" fmla="*/ 121 w 334"/>
                <a:gd name="T83" fmla="*/ 298 h 341"/>
                <a:gd name="T84" fmla="*/ 121 w 334"/>
                <a:gd name="T85" fmla="*/ 341 h 341"/>
                <a:gd name="T86" fmla="*/ 163 w 334"/>
                <a:gd name="T87" fmla="*/ 341 h 341"/>
                <a:gd name="T88" fmla="*/ 163 w 334"/>
                <a:gd name="T89" fmla="*/ 298 h 341"/>
                <a:gd name="T90" fmla="*/ 206 w 334"/>
                <a:gd name="T91" fmla="*/ 298 h 341"/>
                <a:gd name="T92" fmla="*/ 206 w 334"/>
                <a:gd name="T93" fmla="*/ 341 h 341"/>
                <a:gd name="T94" fmla="*/ 256 w 334"/>
                <a:gd name="T95" fmla="*/ 298 h 341"/>
                <a:gd name="T96" fmla="*/ 256 w 334"/>
                <a:gd name="T97" fmla="*/ 341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4" h="341">
                  <a:moveTo>
                    <a:pt x="267" y="298"/>
                  </a:moveTo>
                  <a:cubicBezTo>
                    <a:pt x="60" y="298"/>
                    <a:pt x="60" y="298"/>
                    <a:pt x="60" y="298"/>
                  </a:cubicBezTo>
                  <a:cubicBezTo>
                    <a:pt x="48" y="298"/>
                    <a:pt x="36" y="286"/>
                    <a:pt x="36" y="273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6" y="45"/>
                    <a:pt x="48" y="36"/>
                    <a:pt x="60" y="36"/>
                  </a:cubicBezTo>
                  <a:cubicBezTo>
                    <a:pt x="267" y="36"/>
                    <a:pt x="267" y="36"/>
                    <a:pt x="267" y="36"/>
                  </a:cubicBezTo>
                  <a:cubicBezTo>
                    <a:pt x="282" y="36"/>
                    <a:pt x="291" y="45"/>
                    <a:pt x="291" y="61"/>
                  </a:cubicBezTo>
                  <a:cubicBezTo>
                    <a:pt x="291" y="273"/>
                    <a:pt x="291" y="273"/>
                    <a:pt x="291" y="273"/>
                  </a:cubicBezTo>
                  <a:cubicBezTo>
                    <a:pt x="291" y="286"/>
                    <a:pt x="282" y="298"/>
                    <a:pt x="267" y="298"/>
                  </a:cubicBezTo>
                  <a:close/>
                  <a:moveTo>
                    <a:pt x="78" y="36"/>
                  </a:moveTo>
                  <a:cubicBezTo>
                    <a:pt x="78" y="0"/>
                    <a:pt x="78" y="0"/>
                    <a:pt x="78" y="0"/>
                  </a:cubicBezTo>
                  <a:moveTo>
                    <a:pt x="121" y="36"/>
                  </a:moveTo>
                  <a:cubicBezTo>
                    <a:pt x="121" y="0"/>
                    <a:pt x="121" y="0"/>
                    <a:pt x="121" y="0"/>
                  </a:cubicBezTo>
                  <a:moveTo>
                    <a:pt x="163" y="0"/>
                  </a:moveTo>
                  <a:cubicBezTo>
                    <a:pt x="163" y="36"/>
                    <a:pt x="163" y="36"/>
                    <a:pt x="163" y="36"/>
                  </a:cubicBezTo>
                  <a:moveTo>
                    <a:pt x="206" y="0"/>
                  </a:moveTo>
                  <a:cubicBezTo>
                    <a:pt x="206" y="36"/>
                    <a:pt x="206" y="36"/>
                    <a:pt x="206" y="36"/>
                  </a:cubicBezTo>
                  <a:moveTo>
                    <a:pt x="256" y="0"/>
                  </a:moveTo>
                  <a:cubicBezTo>
                    <a:pt x="256" y="36"/>
                    <a:pt x="256" y="36"/>
                    <a:pt x="256" y="36"/>
                  </a:cubicBezTo>
                  <a:moveTo>
                    <a:pt x="334" y="78"/>
                  </a:moveTo>
                  <a:cubicBezTo>
                    <a:pt x="291" y="78"/>
                    <a:pt x="291" y="78"/>
                    <a:pt x="291" y="78"/>
                  </a:cubicBezTo>
                  <a:moveTo>
                    <a:pt x="334" y="121"/>
                  </a:moveTo>
                  <a:cubicBezTo>
                    <a:pt x="291" y="121"/>
                    <a:pt x="291" y="121"/>
                    <a:pt x="291" y="121"/>
                  </a:cubicBezTo>
                  <a:moveTo>
                    <a:pt x="334" y="163"/>
                  </a:moveTo>
                  <a:cubicBezTo>
                    <a:pt x="291" y="163"/>
                    <a:pt x="291" y="163"/>
                    <a:pt x="291" y="163"/>
                  </a:cubicBezTo>
                  <a:moveTo>
                    <a:pt x="334" y="213"/>
                  </a:moveTo>
                  <a:cubicBezTo>
                    <a:pt x="291" y="213"/>
                    <a:pt x="291" y="213"/>
                    <a:pt x="291" y="213"/>
                  </a:cubicBezTo>
                  <a:moveTo>
                    <a:pt x="334" y="256"/>
                  </a:moveTo>
                  <a:cubicBezTo>
                    <a:pt x="291" y="256"/>
                    <a:pt x="291" y="256"/>
                    <a:pt x="291" y="256"/>
                  </a:cubicBezTo>
                  <a:moveTo>
                    <a:pt x="36" y="78"/>
                  </a:moveTo>
                  <a:cubicBezTo>
                    <a:pt x="0" y="78"/>
                    <a:pt x="0" y="78"/>
                    <a:pt x="0" y="78"/>
                  </a:cubicBezTo>
                  <a:moveTo>
                    <a:pt x="36" y="121"/>
                  </a:moveTo>
                  <a:cubicBezTo>
                    <a:pt x="0" y="121"/>
                    <a:pt x="0" y="121"/>
                    <a:pt x="0" y="121"/>
                  </a:cubicBezTo>
                  <a:moveTo>
                    <a:pt x="36" y="163"/>
                  </a:moveTo>
                  <a:cubicBezTo>
                    <a:pt x="0" y="163"/>
                    <a:pt x="0" y="163"/>
                    <a:pt x="0" y="163"/>
                  </a:cubicBezTo>
                  <a:moveTo>
                    <a:pt x="36" y="213"/>
                  </a:moveTo>
                  <a:cubicBezTo>
                    <a:pt x="0" y="213"/>
                    <a:pt x="0" y="213"/>
                    <a:pt x="0" y="213"/>
                  </a:cubicBezTo>
                  <a:moveTo>
                    <a:pt x="36" y="256"/>
                  </a:moveTo>
                  <a:cubicBezTo>
                    <a:pt x="0" y="256"/>
                    <a:pt x="0" y="256"/>
                    <a:pt x="0" y="256"/>
                  </a:cubicBezTo>
                  <a:moveTo>
                    <a:pt x="78" y="298"/>
                  </a:moveTo>
                  <a:cubicBezTo>
                    <a:pt x="78" y="341"/>
                    <a:pt x="78" y="341"/>
                    <a:pt x="78" y="341"/>
                  </a:cubicBezTo>
                  <a:moveTo>
                    <a:pt x="121" y="298"/>
                  </a:moveTo>
                  <a:cubicBezTo>
                    <a:pt x="121" y="341"/>
                    <a:pt x="121" y="341"/>
                    <a:pt x="121" y="341"/>
                  </a:cubicBezTo>
                  <a:moveTo>
                    <a:pt x="163" y="341"/>
                  </a:moveTo>
                  <a:cubicBezTo>
                    <a:pt x="163" y="298"/>
                    <a:pt x="163" y="298"/>
                    <a:pt x="163" y="298"/>
                  </a:cubicBezTo>
                  <a:moveTo>
                    <a:pt x="206" y="298"/>
                  </a:moveTo>
                  <a:cubicBezTo>
                    <a:pt x="206" y="341"/>
                    <a:pt x="206" y="341"/>
                    <a:pt x="206" y="341"/>
                  </a:cubicBezTo>
                  <a:moveTo>
                    <a:pt x="256" y="298"/>
                  </a:moveTo>
                  <a:cubicBezTo>
                    <a:pt x="256" y="341"/>
                    <a:pt x="256" y="341"/>
                    <a:pt x="256" y="341"/>
                  </a:cubicBezTo>
                </a:path>
              </a:pathLst>
            </a:custGeom>
            <a:noFill/>
            <a:ln w="15875" cap="sq">
              <a:solidFill>
                <a:schemeClr val="bg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98" name="TextBox 97">
            <a:extLst>
              <a:ext uri="{FF2B5EF4-FFF2-40B4-BE49-F238E27FC236}">
                <a16:creationId xmlns:a16="http://schemas.microsoft.com/office/drawing/2014/main" id="{B0E80A56-639D-61AC-7826-6D33094FF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381375" y="3018427"/>
            <a:ext cx="676275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500FBDA0-CA66-FB71-A9F5-9026E502F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3381375" y="3018427"/>
            <a:ext cx="676275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 </a:t>
            </a:r>
            <a:endParaRPr lang="en-US"/>
          </a:p>
        </p:txBody>
      </p:sp>
      <p:pic>
        <p:nvPicPr>
          <p:cNvPr id="100" name="Picture 99">
            <a:extLst>
              <a:ext uri="{FF2B5EF4-FFF2-40B4-BE49-F238E27FC236}">
                <a16:creationId xmlns:a16="http://schemas.microsoft.com/office/drawing/2014/main" id="{F8937303-6F81-9B10-FE5E-FCA7F8260F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0923" y="5269286"/>
            <a:ext cx="1009650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5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7EE20-B17C-1F13-C8B2-3C6D0267BC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7990AA-AAA4-79BC-CAEB-1399E6BA4D9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594B1AA-F921-555F-B926-8162D43323BD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54D418-8997-56DA-297B-EED88F9C8F17}"/>
              </a:ext>
            </a:extLst>
          </p:cNvPr>
          <p:cNvSpPr txBox="1">
            <a:spLocks/>
          </p:cNvSpPr>
          <p:nvPr/>
        </p:nvSpPr>
        <p:spPr>
          <a:xfrm>
            <a:off x="588263" y="2873414"/>
            <a:ext cx="4159950" cy="1107996"/>
          </a:xfrm>
          <a:prstGeom prst="rect">
            <a:avLst/>
          </a:prstGeom>
        </p:spPr>
        <p:txBody>
          <a:bodyPr/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>
                <a:solidFill>
                  <a:schemeClr val="bg1"/>
                </a:solidFill>
              </a:rPr>
              <a:t>Service Groups</a:t>
            </a:r>
          </a:p>
        </p:txBody>
      </p:sp>
      <p:sp>
        <p:nvSpPr>
          <p:cNvPr id="4" name="Text Placeholder 153">
            <a:extLst>
              <a:ext uri="{FF2B5EF4-FFF2-40B4-BE49-F238E27FC236}">
                <a16:creationId xmlns:a16="http://schemas.microsoft.com/office/drawing/2014/main" id="{84CAD233-434E-AC02-B1F7-D683EFB4E744}"/>
              </a:ext>
            </a:extLst>
          </p:cNvPr>
          <p:cNvSpPr txBox="1">
            <a:spLocks/>
          </p:cNvSpPr>
          <p:nvPr/>
        </p:nvSpPr>
        <p:spPr>
          <a:xfrm>
            <a:off x="306132" y="2131810"/>
            <a:ext cx="3789820" cy="349018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186225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81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72450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29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398" marR="0" indent="-162946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30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6705" marR="0" indent="-147428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4133" marR="0" indent="-137082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89566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9488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49410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29332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Service Groups are a new group that enable flexible, cross subscription, and hierarchical grouping within Azure.  </a:t>
            </a:r>
          </a:p>
          <a:p>
            <a:r>
              <a:rPr lang="en-US" sz="1800"/>
              <a:t>They enable separate persona and scenario structuring based on your needs.  </a:t>
            </a:r>
          </a:p>
          <a:p>
            <a:r>
              <a:rPr lang="en-US" sz="1800">
                <a:cs typeface="Segoe UI"/>
              </a:rPr>
              <a:t>A Service Group is </a:t>
            </a:r>
            <a:r>
              <a:rPr lang="en-US" sz="1800" b="1">
                <a:cs typeface="Segoe UI"/>
              </a:rPr>
              <a:t>not </a:t>
            </a:r>
            <a:r>
              <a:rPr lang="en-US" sz="1800">
                <a:cs typeface="Segoe UI"/>
              </a:rPr>
              <a:t>a deployment scope nor supports Policy/RBAC inheritance to its members. </a:t>
            </a:r>
            <a:endParaRPr lang="en-US" sz="1800"/>
          </a:p>
          <a:p>
            <a:endParaRPr lang="en-US" sz="180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39D21FDD-CA08-9E42-6802-AC5934F06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211" y="2131810"/>
            <a:ext cx="342697" cy="353424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AB18439-8A6E-9E77-A759-49A03F638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01681" y="2640367"/>
            <a:ext cx="342697" cy="353424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398F73B-C9B5-E41B-C521-34DC222A85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7575" y="2640367"/>
            <a:ext cx="342697" cy="353424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0B651A34-32FB-414A-CA05-790436FCB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12150" y="3131037"/>
            <a:ext cx="342697" cy="353424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039446CB-D429-3981-EC6E-2F4ABCD94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64656" y="3131037"/>
            <a:ext cx="342697" cy="353424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74A1674-B598-606B-EBF8-4DE4997C47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213434" y="3653990"/>
            <a:ext cx="342697" cy="353424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7F033AE6-553A-65EA-F377-DE7005362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01681" y="3653990"/>
            <a:ext cx="342697" cy="353424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515A0993-6986-C40B-6D11-F9A49F03F8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61491" y="3653990"/>
            <a:ext cx="342697" cy="353424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2ACF8EC-4020-EEA1-0CE0-AC63AEDF06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23242" y="3653990"/>
            <a:ext cx="342697" cy="353424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981DC79-5A53-C364-D177-5BABEBCEB9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63939" y="3653990"/>
            <a:ext cx="342697" cy="35342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5B2BA1A-927E-3DE0-EA5B-AC504FE5A5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10463" y="4180647"/>
            <a:ext cx="342697" cy="353424"/>
          </a:xfrm>
          <a:prstGeom prst="rect">
            <a:avLst/>
          </a:prstGeom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38D9A91E-9569-2FC6-3D7A-E3FCE0C89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99994" y="4180647"/>
            <a:ext cx="342697" cy="353424"/>
          </a:xfrm>
          <a:prstGeom prst="rect">
            <a:avLst/>
          </a:prstGeom>
        </p:spPr>
      </p:pic>
      <p:pic>
        <p:nvPicPr>
          <p:cNvPr id="18" name="Graphic 17">
            <a:extLst>
              <a:ext uri="{FF2B5EF4-FFF2-40B4-BE49-F238E27FC236}">
                <a16:creationId xmlns:a16="http://schemas.microsoft.com/office/drawing/2014/main" id="{75CA8802-9202-9D6F-0D7D-E44413D5E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27575" y="4180647"/>
            <a:ext cx="342697" cy="353424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D94909DF-CFDB-47FD-7523-2E2E6B3D7D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863939" y="4180647"/>
            <a:ext cx="342697" cy="353424"/>
          </a:xfrm>
          <a:prstGeom prst="rect">
            <a:avLst/>
          </a:prstGeom>
        </p:spPr>
      </p:pic>
      <p:cxnSp>
        <p:nvCxnSpPr>
          <p:cNvPr id="20" name="Connector: Elbow 38">
            <a:extLst>
              <a:ext uri="{FF2B5EF4-FFF2-40B4-BE49-F238E27FC236}">
                <a16:creationId xmlns:a16="http://schemas.microsoft.com/office/drawing/2014/main" id="{74E3D7DE-9357-601F-6789-EA4F8AC9D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 rot="5400000">
            <a:off x="5890229" y="2368035"/>
            <a:ext cx="155133" cy="389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40">
            <a:extLst>
              <a:ext uri="{FF2B5EF4-FFF2-40B4-BE49-F238E27FC236}">
                <a16:creationId xmlns:a16="http://schemas.microsoft.com/office/drawing/2014/main" id="{FE3A9987-1C03-3E52-7A11-6016C7B52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6" idx="2"/>
            <a:endCxn id="8" idx="0"/>
          </p:cNvCxnSpPr>
          <p:nvPr/>
        </p:nvCxnSpPr>
        <p:spPr>
          <a:xfrm rot="16200000" flipH="1">
            <a:off x="6303175" y="2344618"/>
            <a:ext cx="155133" cy="436364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6EF0C10-DC78-1E8C-41BE-65D0FCBB22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383499" y="3484460"/>
            <a:ext cx="1283" cy="169530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or: Elbow 53">
            <a:extLst>
              <a:ext uri="{FF2B5EF4-FFF2-40B4-BE49-F238E27FC236}">
                <a16:creationId xmlns:a16="http://schemas.microsoft.com/office/drawing/2014/main" id="{56FDBB6C-F413-C79C-6EBA-3FFCDBD9AA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rot="16200000" flipH="1">
            <a:off x="5493500" y="3374460"/>
            <a:ext cx="169530" cy="3895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CEAB4CB7-7786-55F0-03B5-18A5DE5603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" idx="2"/>
            <a:endCxn id="13" idx="0"/>
          </p:cNvCxnSpPr>
          <p:nvPr/>
        </p:nvCxnSpPr>
        <p:spPr>
          <a:xfrm flipH="1">
            <a:off x="6232839" y="3484461"/>
            <a:ext cx="3165" cy="16952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D67117-F764-B820-A651-DA42BAB7E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" idx="2"/>
            <a:endCxn id="14" idx="0"/>
          </p:cNvCxnSpPr>
          <p:nvPr/>
        </p:nvCxnSpPr>
        <p:spPr>
          <a:xfrm flipH="1">
            <a:off x="6594590" y="2993791"/>
            <a:ext cx="4333" cy="660199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60">
            <a:extLst>
              <a:ext uri="{FF2B5EF4-FFF2-40B4-BE49-F238E27FC236}">
                <a16:creationId xmlns:a16="http://schemas.microsoft.com/office/drawing/2014/main" id="{3267C0D1-4C25-8B30-9122-65D7D25582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8" idx="2"/>
            <a:endCxn id="15" idx="0"/>
          </p:cNvCxnSpPr>
          <p:nvPr/>
        </p:nvCxnSpPr>
        <p:spPr>
          <a:xfrm rot="16200000" flipH="1">
            <a:off x="6487006" y="3105708"/>
            <a:ext cx="660199" cy="436364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60B3296-FA80-00E5-B1D7-72CAF8781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1" idx="2"/>
            <a:endCxn id="16" idx="0"/>
          </p:cNvCxnSpPr>
          <p:nvPr/>
        </p:nvCxnSpPr>
        <p:spPr>
          <a:xfrm flipH="1">
            <a:off x="5381812" y="4007415"/>
            <a:ext cx="2971" cy="1732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Connector: Elbow 67">
            <a:extLst>
              <a:ext uri="{FF2B5EF4-FFF2-40B4-BE49-F238E27FC236}">
                <a16:creationId xmlns:a16="http://schemas.microsoft.com/office/drawing/2014/main" id="{6FC1717A-2540-B035-073D-878A34D4B2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1" idx="2"/>
            <a:endCxn id="17" idx="0"/>
          </p:cNvCxnSpPr>
          <p:nvPr/>
        </p:nvCxnSpPr>
        <p:spPr>
          <a:xfrm rot="16200000" flipH="1">
            <a:off x="5491446" y="3900751"/>
            <a:ext cx="173233" cy="38656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48C4CA5-B65A-3C75-D88C-B585DCB3BF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4" idx="2"/>
            <a:endCxn id="18" idx="0"/>
          </p:cNvCxnSpPr>
          <p:nvPr/>
        </p:nvCxnSpPr>
        <p:spPr>
          <a:xfrm>
            <a:off x="6594590" y="4007415"/>
            <a:ext cx="4333" cy="1732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7430E1C6-236B-FDC2-8F27-41B41974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15" idx="2"/>
            <a:endCxn id="19" idx="0"/>
          </p:cNvCxnSpPr>
          <p:nvPr/>
        </p:nvCxnSpPr>
        <p:spPr>
          <a:xfrm>
            <a:off x="7035288" y="4007415"/>
            <a:ext cx="0" cy="173233"/>
          </a:xfrm>
          <a:prstGeom prst="straightConnector1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D045695-8260-4BEE-36BF-FACA92E4A522}"/>
              </a:ext>
            </a:extLst>
          </p:cNvPr>
          <p:cNvSpPr txBox="1"/>
          <p:nvPr/>
        </p:nvSpPr>
        <p:spPr>
          <a:xfrm>
            <a:off x="6307188" y="2137626"/>
            <a:ext cx="11672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>
                <a:effectLst/>
                <a:latin typeface="Segoe UI" panose="020B0502040204020203" pitchFamily="34" charset="0"/>
              </a:rPr>
              <a:t>Corporation</a:t>
            </a:r>
            <a:endParaRPr lang="en-US" sz="90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DE568D-0811-D7BE-CAC4-CE2BEC3FD4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6725216" y="2727482"/>
            <a:ext cx="707629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Segoe UI" panose="020B0502040204020203" pitchFamily="34" charset="0"/>
              </a:rPr>
              <a:t>Prod</a:t>
            </a:r>
            <a:endParaRPr lang="en-US" sz="80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65CE959-066E-8111-D339-5A7BC456C8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4994676" y="2696674"/>
            <a:ext cx="7198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Segoe UI" panose="020B0502040204020203" pitchFamily="34" charset="0"/>
              </a:rPr>
              <a:t>Non-Production</a:t>
            </a:r>
            <a:endParaRPr lang="en-US" sz="800"/>
          </a:p>
          <a:p>
            <a:endParaRPr lang="en-US" sz="80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F9FE9DC-93B6-121A-9430-BEF417E24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430227" y="1050965"/>
            <a:ext cx="139542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400">
                <a:latin typeface="Segoe UI Light" panose="020B0502040204020203" pitchFamily="34" charset="0"/>
                <a:cs typeface="Segoe UI Light" panose="020B0502040204020203" pitchFamily="34" charset="0"/>
              </a:rPr>
              <a:t>Tenant</a:t>
            </a:r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B9830BAC-3777-24BC-4310-D69849E0F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861182" y="5191505"/>
            <a:ext cx="342697" cy="353424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30678CF8-75C7-1FB2-6584-25BCB60AD1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128159" y="5191506"/>
            <a:ext cx="342697" cy="353424"/>
          </a:xfrm>
          <a:prstGeom prst="rect">
            <a:avLst/>
          </a:prstGeom>
        </p:spPr>
      </p:pic>
      <p:pic>
        <p:nvPicPr>
          <p:cNvPr id="37" name="Graphic 36">
            <a:extLst>
              <a:ext uri="{FF2B5EF4-FFF2-40B4-BE49-F238E27FC236}">
                <a16:creationId xmlns:a16="http://schemas.microsoft.com/office/drawing/2014/main" id="{D8F29AC4-3804-9F5D-6688-2018AFA39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364474" y="5207589"/>
            <a:ext cx="342697" cy="35342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DAE3634E-5D52-60BA-AE5F-EA0C5AEA40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983447" y="2206286"/>
            <a:ext cx="7796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Segoe UI" panose="020B0502040204020203" pitchFamily="34" charset="0"/>
              </a:rPr>
              <a:t>Division</a:t>
            </a:r>
            <a:endParaRPr lang="en-US" sz="80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DF384B-E593-A380-04CD-124ACC1CF5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71224" y="3652120"/>
            <a:ext cx="7197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Segoe UI" panose="020B0502040204020203" pitchFamily="34" charset="0"/>
              </a:rPr>
              <a:t>Team</a:t>
            </a:r>
            <a:endParaRPr lang="en-US" sz="8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453774D-4488-E0E1-F6FE-1AF16008C7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999352" y="3652120"/>
            <a:ext cx="9993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Segoe UI" panose="020B0502040204020203" pitchFamily="34" charset="0"/>
              </a:rPr>
              <a:t>Team</a:t>
            </a:r>
            <a:endParaRPr lang="en-US" sz="800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735E12C4-7A63-B397-BB62-DF5490734B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911686" y="3004373"/>
            <a:ext cx="3703" cy="543065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65ABB4D-EA73-5704-5C3E-7D26233657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267685" y="3004373"/>
            <a:ext cx="647704" cy="543065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A6E35CC-BBD4-D2D9-1B22-364A93854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07893" y="2792495"/>
            <a:ext cx="113227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Segoe UI" panose="020B0502040204020203" pitchFamily="34" charset="0"/>
              </a:rPr>
              <a:t>Department</a:t>
            </a:r>
            <a:endParaRPr lang="en-US" sz="800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90C71F1-F6C7-D2B0-8C70-D8E80CBEE9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 flipV="1">
            <a:off x="9915389" y="3004373"/>
            <a:ext cx="680225" cy="54832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1F54D17-8B1C-E23B-3C19-9B011B3B22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763072" y="3645623"/>
            <a:ext cx="71974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Segoe UI" panose="020B0502040204020203" pitchFamily="34" charset="0"/>
              </a:rPr>
              <a:t>Team</a:t>
            </a:r>
            <a:endParaRPr lang="en-US" sz="800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60068E1F-575F-2108-E930-9EE47D9D2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9908545" y="2399751"/>
            <a:ext cx="2245" cy="24852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432945FB-BE57-82E0-0A14-6757599AC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9909347" y="3900862"/>
            <a:ext cx="2339" cy="46453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8E1181EB-54C3-C9DD-FA8A-AF9A7720D6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0015162" y="4436374"/>
            <a:ext cx="9993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Segoe UI" panose="020B0502040204020203" pitchFamily="34" charset="0"/>
              </a:rPr>
              <a:t>Service</a:t>
            </a:r>
            <a:endParaRPr lang="en-US" sz="800"/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69D75CB-89A1-F31C-6DF8-22BDDBEFCD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147202" y="3547438"/>
            <a:ext cx="304612" cy="304612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46B3F9D-50DF-9A9C-519F-ECAC7BF94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767150" y="3547438"/>
            <a:ext cx="304612" cy="304612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64A28BF0-D8F2-02DF-B774-DF9935EC8D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0521732" y="3549958"/>
            <a:ext cx="304612" cy="304612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40D2D5B-CB20-56A2-810C-A3EC85107F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761231" y="4369830"/>
            <a:ext cx="304612" cy="3046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9AE27DBA-D20B-0AEF-7FAC-F5600A4361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767150" y="2692015"/>
            <a:ext cx="304612" cy="304612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2512150F-9526-FC35-3A8E-00E45D6928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744477" y="2106018"/>
            <a:ext cx="304612" cy="304612"/>
          </a:xfrm>
          <a:prstGeom prst="rect">
            <a:avLst/>
          </a:prstGeom>
        </p:spPr>
      </p:pic>
      <p:cxnSp>
        <p:nvCxnSpPr>
          <p:cNvPr id="55" name="Connector: Elbow 38">
            <a:extLst>
              <a:ext uri="{FF2B5EF4-FFF2-40B4-BE49-F238E27FC236}">
                <a16:creationId xmlns:a16="http://schemas.microsoft.com/office/drawing/2014/main" id="{A823DC19-E0B7-93B4-C747-ABD7C66550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5500407" y="2877120"/>
            <a:ext cx="155133" cy="389530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40">
            <a:extLst>
              <a:ext uri="{FF2B5EF4-FFF2-40B4-BE49-F238E27FC236}">
                <a16:creationId xmlns:a16="http://schemas.microsoft.com/office/drawing/2014/main" id="{D93AD91B-1E18-5BEC-5F61-8FBF125F79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rot="16200000" flipH="1">
            <a:off x="5913353" y="2853703"/>
            <a:ext cx="155133" cy="436364"/>
          </a:xfrm>
          <a:prstGeom prst="bentConnector3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ounded Rectangle 20">
            <a:extLst>
              <a:ext uri="{FF2B5EF4-FFF2-40B4-BE49-F238E27FC236}">
                <a16:creationId xmlns:a16="http://schemas.microsoft.com/office/drawing/2014/main" id="{C2B4CBC4-7A03-5958-5F57-D28488D88C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487091" y="1299735"/>
            <a:ext cx="7576458" cy="4510836"/>
          </a:xfrm>
          <a:prstGeom prst="roundRect">
            <a:avLst/>
          </a:prstGeom>
          <a:noFill/>
          <a:ln>
            <a:solidFill>
              <a:schemeClr val="accent1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07C4F931-8CD8-9812-4638-9C9ADC025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29299" y="1103688"/>
            <a:ext cx="300928" cy="304235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5738DBF7-F70D-C27B-043A-4183A348D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9066612" y="1441249"/>
            <a:ext cx="304612" cy="304612"/>
          </a:xfrm>
          <a:prstGeom prst="rect">
            <a:avLst/>
          </a:prstGeom>
        </p:spPr>
      </p:pic>
      <p:pic>
        <p:nvPicPr>
          <p:cNvPr id="60" name="Graphic 59">
            <a:extLst>
              <a:ext uri="{FF2B5EF4-FFF2-40B4-BE49-F238E27FC236}">
                <a16:creationId xmlns:a16="http://schemas.microsoft.com/office/drawing/2014/main" id="{F3DC1256-5131-55D6-D8B9-D615690F0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1015" y="1464428"/>
            <a:ext cx="342697" cy="353424"/>
          </a:xfrm>
          <a:prstGeom prst="rect">
            <a:avLst/>
          </a:prstGeom>
        </p:spPr>
      </p:pic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2FD6AF0D-6D50-C56A-D8CF-1C2B676FA3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2" idx="0"/>
            <a:endCxn id="59" idx="2"/>
          </p:cNvCxnSpPr>
          <p:nvPr/>
        </p:nvCxnSpPr>
        <p:spPr>
          <a:xfrm flipV="1">
            <a:off x="8409939" y="1745861"/>
            <a:ext cx="808979" cy="37220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67DCBBC9-1ADB-9BEA-AB8D-FFB04AEBE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500769" y="2207238"/>
            <a:ext cx="77962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Segoe UI" panose="020B0502040204020203" pitchFamily="34" charset="0"/>
              </a:rPr>
              <a:t>Division</a:t>
            </a:r>
            <a:endParaRPr lang="en-US" sz="80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DD694ABB-40F9-1069-821A-155BBC22B5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500769" y="2796300"/>
            <a:ext cx="150712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Segoe UI" panose="020B0502040204020203" pitchFamily="34" charset="0"/>
              </a:rPr>
              <a:t>Sub-Department</a:t>
            </a:r>
            <a:endParaRPr lang="en-US" sz="800"/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62FC98D3-DFF9-BEA1-CD81-A303917E0E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01" idx="0"/>
            <a:endCxn id="102" idx="2"/>
          </p:cNvCxnSpPr>
          <p:nvPr/>
        </p:nvCxnSpPr>
        <p:spPr>
          <a:xfrm flipH="1" flipV="1">
            <a:off x="8409939" y="2422681"/>
            <a:ext cx="0" cy="266331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4B196C6-E9BD-B7F2-45FC-5DF5A2914A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8409939" y="3042243"/>
            <a:ext cx="0" cy="248523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867BDB44-5D6C-49F0-BE14-29541498C3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8257482" y="3308886"/>
            <a:ext cx="304612" cy="304612"/>
          </a:xfrm>
          <a:prstGeom prst="rect">
            <a:avLst/>
          </a:prstGeom>
        </p:spPr>
      </p:pic>
      <p:pic>
        <p:nvPicPr>
          <p:cNvPr id="101" name="Picture 100">
            <a:extLst>
              <a:ext uri="{FF2B5EF4-FFF2-40B4-BE49-F238E27FC236}">
                <a16:creationId xmlns:a16="http://schemas.microsoft.com/office/drawing/2014/main" id="{5295238D-5A2D-4AFE-B8C8-AAF92EEDD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8263394" y="2689012"/>
            <a:ext cx="304612" cy="304612"/>
          </a:xfrm>
          <a:prstGeom prst="rect">
            <a:avLst/>
          </a:prstGeom>
        </p:spPr>
      </p:pic>
      <p:pic>
        <p:nvPicPr>
          <p:cNvPr id="102" name="Picture 101">
            <a:extLst>
              <a:ext uri="{FF2B5EF4-FFF2-40B4-BE49-F238E27FC236}">
                <a16:creationId xmlns:a16="http://schemas.microsoft.com/office/drawing/2014/main" id="{F16D52C7-FC1A-7031-026B-E23F0A2284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8257633" y="2118069"/>
            <a:ext cx="304612" cy="304612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D1A1B932-8A21-B442-8975-781478524F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8502521" y="3405811"/>
            <a:ext cx="99937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>
                <a:latin typeface="Segoe UI" panose="020B0502040204020203" pitchFamily="34" charset="0"/>
              </a:rPr>
              <a:t>Team</a:t>
            </a:r>
            <a:endParaRPr lang="en-US" sz="800"/>
          </a:p>
        </p:txBody>
      </p: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9F909002-9E1B-5877-87EF-F4F15B9D4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54" idx="0"/>
            <a:endCxn id="59" idx="2"/>
          </p:cNvCxnSpPr>
          <p:nvPr/>
        </p:nvCxnSpPr>
        <p:spPr>
          <a:xfrm flipH="1" flipV="1">
            <a:off x="9218918" y="1745861"/>
            <a:ext cx="677865" cy="360157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ctor: Elbow 60">
            <a:extLst>
              <a:ext uri="{FF2B5EF4-FFF2-40B4-BE49-F238E27FC236}">
                <a16:creationId xmlns:a16="http://schemas.microsoft.com/office/drawing/2014/main" id="{BBD680BA-F78E-18EB-15EF-85D0E01A9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60" idx="2"/>
            <a:endCxn id="6" idx="0"/>
          </p:cNvCxnSpPr>
          <p:nvPr/>
        </p:nvCxnSpPr>
        <p:spPr>
          <a:xfrm rot="16200000" flipH="1">
            <a:off x="6005483" y="1974733"/>
            <a:ext cx="313958" cy="196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2D94F622-38CC-0C03-9712-48AD340401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5354613" y="1625675"/>
            <a:ext cx="11672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 dirty="0">
                <a:effectLst/>
                <a:latin typeface="Segoe UI" panose="020B0502040204020203" pitchFamily="34" charset="0"/>
              </a:rPr>
              <a:t>Root MG</a:t>
            </a:r>
            <a:endParaRPr lang="en-US" sz="900" dirty="0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6C66060D-667A-C50D-3A4B-87CFB1E75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9324895" y="1488336"/>
            <a:ext cx="116729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0" i="0">
                <a:solidFill>
                  <a:srgbClr val="323130"/>
                </a:solidFill>
                <a:effectLst/>
                <a:latin typeface="Segoe UI" panose="020B0502040204020203" pitchFamily="34" charset="0"/>
              </a:rPr>
              <a:t>Root SG</a:t>
            </a:r>
            <a:endParaRPr lang="en-US" sz="900"/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2C7EDADA-1985-F03B-C651-F0C8B23895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6" idx="0"/>
            <a:endCxn id="52" idx="2"/>
          </p:cNvCxnSpPr>
          <p:nvPr/>
        </p:nvCxnSpPr>
        <p:spPr>
          <a:xfrm flipV="1">
            <a:off x="9299508" y="4674442"/>
            <a:ext cx="614029" cy="517064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C833428-F065-D06E-F6CA-6D5F2821A9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5" idx="0"/>
          </p:cNvCxnSpPr>
          <p:nvPr/>
        </p:nvCxnSpPr>
        <p:spPr>
          <a:xfrm flipV="1">
            <a:off x="8032531" y="4651818"/>
            <a:ext cx="1640107" cy="539687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2682FEF2-DFC1-D55A-74D2-6F1E281C6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5" idx="0"/>
            <a:endCxn id="66" idx="2"/>
          </p:cNvCxnSpPr>
          <p:nvPr/>
        </p:nvCxnSpPr>
        <p:spPr>
          <a:xfrm flipV="1">
            <a:off x="8032531" y="3613498"/>
            <a:ext cx="377257" cy="1578007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75B7517B-6082-E5B9-3C96-71A860C097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7" idx="0"/>
          </p:cNvCxnSpPr>
          <p:nvPr/>
        </p:nvCxnSpPr>
        <p:spPr>
          <a:xfrm flipV="1">
            <a:off x="7093575" y="3667831"/>
            <a:ext cx="1171762" cy="204295"/>
          </a:xfrm>
          <a:prstGeom prst="straightConnector1">
            <a:avLst/>
          </a:prstGeom>
          <a:ln>
            <a:headEnd type="none" w="lg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itle 3">
            <a:extLst>
              <a:ext uri="{FF2B5EF4-FFF2-40B4-BE49-F238E27FC236}">
                <a16:creationId xmlns:a16="http://schemas.microsoft.com/office/drawing/2014/main" id="{29B1C1C2-4B4E-E489-FE19-FD42CD82E106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Service Groups</a:t>
            </a:r>
          </a:p>
        </p:txBody>
      </p:sp>
      <p:pic>
        <p:nvPicPr>
          <p:cNvPr id="113" name="Picture 112">
            <a:extLst>
              <a:ext uri="{FF2B5EF4-FFF2-40B4-BE49-F238E27FC236}">
                <a16:creationId xmlns:a16="http://schemas.microsoft.com/office/drawing/2014/main" id="{4D508AF9-595B-7B85-B491-84C95D5E8B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/>
          <a:stretch/>
        </p:blipFill>
        <p:spPr>
          <a:xfrm>
            <a:off x="1635377" y="1158687"/>
            <a:ext cx="774114" cy="774114"/>
          </a:xfrm>
          <a:prstGeom prst="rect">
            <a:avLst/>
          </a:prstGeom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28556F0-3648-A728-5661-A51412A189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359859" y="1103688"/>
            <a:ext cx="3520440" cy="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7F50C04C-1547-B08A-D89D-0A85209A2E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V="1">
            <a:off x="358876" y="1974831"/>
            <a:ext cx="3520440" cy="0"/>
          </a:xfrm>
          <a:prstGeom prst="line">
            <a:avLst/>
          </a:prstGeom>
          <a:ln>
            <a:headEnd type="none" w="lg" len="med"/>
            <a:tailEnd type="none" w="lg" len="med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16" name="Straight Connector 115">
            <a:extLst>
              <a:ext uri="{FF2B5EF4-FFF2-40B4-BE49-F238E27FC236}">
                <a16:creationId xmlns:a16="http://schemas.microsoft.com/office/drawing/2014/main" id="{047D1498-EE34-8900-BA3C-F74DD42BD3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594590" y="4534071"/>
            <a:ext cx="1437941" cy="657434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848D8E74-5C38-8C65-2A27-1430E4F3A0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035288" y="4534071"/>
            <a:ext cx="2232397" cy="657434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B79125A8-1658-22DC-29F3-06649F175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endCxn id="37" idx="0"/>
          </p:cNvCxnSpPr>
          <p:nvPr/>
        </p:nvCxnSpPr>
        <p:spPr>
          <a:xfrm>
            <a:off x="5771343" y="4534071"/>
            <a:ext cx="764480" cy="673518"/>
          </a:xfrm>
          <a:prstGeom prst="line">
            <a:avLst/>
          </a:prstGeom>
          <a:ln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5357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FED77C-5CAD-A528-F1E0-69D5E2B49B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202EB9-0C8D-73AF-DA76-5627FC966C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52ACDA1-96A4-481D-A5D2-651D2716EA6C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7" name="Title 3">
            <a:extLst>
              <a:ext uri="{FF2B5EF4-FFF2-40B4-BE49-F238E27FC236}">
                <a16:creationId xmlns:a16="http://schemas.microsoft.com/office/drawing/2014/main" id="{8C959114-7C48-75A0-9D65-5BA7ABA87E39}"/>
              </a:ext>
            </a:extLst>
          </p:cNvPr>
          <p:cNvSpPr txBox="1">
            <a:spLocks/>
          </p:cNvSpPr>
          <p:nvPr/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/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NZ"/>
              <a:t>Service Groups Features</a:t>
            </a:r>
          </a:p>
        </p:txBody>
      </p:sp>
      <p:sp>
        <p:nvSpPr>
          <p:cNvPr id="68" name="Text Placeholder 7">
            <a:extLst>
              <a:ext uri="{FF2B5EF4-FFF2-40B4-BE49-F238E27FC236}">
                <a16:creationId xmlns:a16="http://schemas.microsoft.com/office/drawing/2014/main" id="{0FE04C0F-0910-AE81-8493-7D419E72D36E}"/>
              </a:ext>
            </a:extLst>
          </p:cNvPr>
          <p:cNvSpPr txBox="1">
            <a:spLocks/>
          </p:cNvSpPr>
          <p:nvPr/>
        </p:nvSpPr>
        <p:spPr>
          <a:xfrm>
            <a:off x="1919696" y="3474446"/>
            <a:ext cx="1704450" cy="276999"/>
          </a:xfrm>
          <a:prstGeom prst="rect">
            <a:avLst/>
          </a:prstGeom>
        </p:spPr>
        <p:txBody>
          <a:bodyPr/>
          <a:lstStyle>
            <a:lvl1pPr marL="186225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81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72450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29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398" marR="0" indent="-162946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30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6705" marR="0" indent="-147428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4133" marR="0" indent="-137082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89566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9488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49410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29332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Hierarchy</a:t>
            </a:r>
          </a:p>
        </p:txBody>
      </p:sp>
      <p:sp>
        <p:nvSpPr>
          <p:cNvPr id="69" name="Text Placeholder 8">
            <a:extLst>
              <a:ext uri="{FF2B5EF4-FFF2-40B4-BE49-F238E27FC236}">
                <a16:creationId xmlns:a16="http://schemas.microsoft.com/office/drawing/2014/main" id="{EA172574-7900-6BF2-D61A-74CB47451813}"/>
              </a:ext>
            </a:extLst>
          </p:cNvPr>
          <p:cNvSpPr txBox="1">
            <a:spLocks/>
          </p:cNvSpPr>
          <p:nvPr/>
        </p:nvSpPr>
        <p:spPr>
          <a:xfrm>
            <a:off x="5649516" y="3474447"/>
            <a:ext cx="2135065" cy="276999"/>
          </a:xfrm>
          <a:prstGeom prst="rect">
            <a:avLst/>
          </a:prstGeom>
        </p:spPr>
        <p:txBody>
          <a:bodyPr/>
          <a:lstStyle>
            <a:lvl1pPr marL="186225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81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72450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29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398" marR="0" indent="-162946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30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6705" marR="0" indent="-147428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4133" marR="0" indent="-137082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89566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9488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49410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29332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Flexibility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BF3DB12C-B63C-4774-FA0D-74BD15F981CE}"/>
              </a:ext>
            </a:extLst>
          </p:cNvPr>
          <p:cNvSpPr txBox="1">
            <a:spLocks/>
          </p:cNvSpPr>
          <p:nvPr/>
        </p:nvSpPr>
        <p:spPr>
          <a:xfrm>
            <a:off x="9319904" y="3474446"/>
            <a:ext cx="2135065" cy="393662"/>
          </a:xfrm>
          <a:prstGeom prst="rect">
            <a:avLst/>
          </a:prstGeom>
        </p:spPr>
        <p:txBody>
          <a:bodyPr/>
          <a:lstStyle>
            <a:lvl1pPr marL="186225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281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372450" marR="0" indent="-186225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29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5398" marR="0" indent="-162946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304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686705" marR="0" indent="-147428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34133" marR="0" indent="-137082" algn="l" defTabSz="7598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141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89566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69488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49410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29332" indent="-189961" algn="l" defTabSz="7598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62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Aggregation</a:t>
            </a:r>
          </a:p>
        </p:txBody>
      </p:sp>
      <p:sp>
        <p:nvSpPr>
          <p:cNvPr id="71" name="Graphic 7">
            <a:extLst>
              <a:ext uri="{FF2B5EF4-FFF2-40B4-BE49-F238E27FC236}">
                <a16:creationId xmlns:a16="http://schemas.microsoft.com/office/drawing/2014/main" id="{B3711A43-316C-D2C8-B85B-743B01738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53143" y="2374013"/>
            <a:ext cx="914400" cy="914400"/>
          </a:xfrm>
          <a:custGeom>
            <a:avLst/>
            <a:gdLst>
              <a:gd name="connsiteX0" fmla="*/ 183915 w 900000"/>
              <a:gd name="connsiteY0" fmla="*/ 213527 h 888526"/>
              <a:gd name="connsiteX1" fmla="*/ 484107 w 900000"/>
              <a:gd name="connsiteY1" fmla="*/ 4049 h 888526"/>
              <a:gd name="connsiteX2" fmla="*/ 693585 w 900000"/>
              <a:gd name="connsiteY2" fmla="*/ 213527 h 888526"/>
              <a:gd name="connsiteX3" fmla="*/ 697500 w 900000"/>
              <a:gd name="connsiteY3" fmla="*/ 213527 h 888526"/>
              <a:gd name="connsiteX4" fmla="*/ 871875 w 900000"/>
              <a:gd name="connsiteY4" fmla="*/ 348707 h 888526"/>
              <a:gd name="connsiteX5" fmla="*/ 866250 w 900000"/>
              <a:gd name="connsiteY5" fmla="*/ 348527 h 888526"/>
              <a:gd name="connsiteX6" fmla="*/ 686250 w 900000"/>
              <a:gd name="connsiteY6" fmla="*/ 348527 h 888526"/>
              <a:gd name="connsiteX7" fmla="*/ 607500 w 900000"/>
              <a:gd name="connsiteY7" fmla="*/ 427277 h 888526"/>
              <a:gd name="connsiteX8" fmla="*/ 607500 w 900000"/>
              <a:gd name="connsiteY8" fmla="*/ 464447 h 888526"/>
              <a:gd name="connsiteX9" fmla="*/ 508365 w 900000"/>
              <a:gd name="connsiteY9" fmla="*/ 554447 h 888526"/>
              <a:gd name="connsiteX10" fmla="*/ 501975 w 900000"/>
              <a:gd name="connsiteY10" fmla="*/ 573527 h 888526"/>
              <a:gd name="connsiteX11" fmla="*/ 180000 w 900000"/>
              <a:gd name="connsiteY11" fmla="*/ 573527 h 888526"/>
              <a:gd name="connsiteX12" fmla="*/ 0 w 900000"/>
              <a:gd name="connsiteY12" fmla="*/ 393527 h 888526"/>
              <a:gd name="connsiteX13" fmla="*/ 180000 w 900000"/>
              <a:gd name="connsiteY13" fmla="*/ 213527 h 888526"/>
              <a:gd name="connsiteX14" fmla="*/ 183915 w 900000"/>
              <a:gd name="connsiteY14" fmla="*/ 213527 h 888526"/>
              <a:gd name="connsiteX15" fmla="*/ 652500 w 900000"/>
              <a:gd name="connsiteY15" fmla="*/ 427277 h 888526"/>
              <a:gd name="connsiteX16" fmla="*/ 686250 w 900000"/>
              <a:gd name="connsiteY16" fmla="*/ 393527 h 888526"/>
              <a:gd name="connsiteX17" fmla="*/ 866250 w 900000"/>
              <a:gd name="connsiteY17" fmla="*/ 393527 h 888526"/>
              <a:gd name="connsiteX18" fmla="*/ 900000 w 900000"/>
              <a:gd name="connsiteY18" fmla="*/ 427277 h 888526"/>
              <a:gd name="connsiteX19" fmla="*/ 900000 w 900000"/>
              <a:gd name="connsiteY19" fmla="*/ 607277 h 888526"/>
              <a:gd name="connsiteX20" fmla="*/ 866250 w 900000"/>
              <a:gd name="connsiteY20" fmla="*/ 641027 h 888526"/>
              <a:gd name="connsiteX21" fmla="*/ 686250 w 900000"/>
              <a:gd name="connsiteY21" fmla="*/ 641027 h 888526"/>
              <a:gd name="connsiteX22" fmla="*/ 652500 w 900000"/>
              <a:gd name="connsiteY22" fmla="*/ 607277 h 888526"/>
              <a:gd name="connsiteX23" fmla="*/ 652500 w 900000"/>
              <a:gd name="connsiteY23" fmla="*/ 573527 h 888526"/>
              <a:gd name="connsiteX24" fmla="*/ 637965 w 900000"/>
              <a:gd name="connsiteY24" fmla="*/ 573527 h 888526"/>
              <a:gd name="connsiteX25" fmla="*/ 615105 w 900000"/>
              <a:gd name="connsiteY25" fmla="*/ 589997 h 888526"/>
              <a:gd name="connsiteX26" fmla="*/ 573975 w 900000"/>
              <a:gd name="connsiteY26" fmla="*/ 713387 h 888526"/>
              <a:gd name="connsiteX27" fmla="*/ 487035 w 900000"/>
              <a:gd name="connsiteY27" fmla="*/ 776027 h 888526"/>
              <a:gd name="connsiteX28" fmla="*/ 450000 w 900000"/>
              <a:gd name="connsiteY28" fmla="*/ 776027 h 888526"/>
              <a:gd name="connsiteX29" fmla="*/ 450000 w 900000"/>
              <a:gd name="connsiteY29" fmla="*/ 854777 h 888526"/>
              <a:gd name="connsiteX30" fmla="*/ 416250 w 900000"/>
              <a:gd name="connsiteY30" fmla="*/ 888527 h 888526"/>
              <a:gd name="connsiteX31" fmla="*/ 236250 w 900000"/>
              <a:gd name="connsiteY31" fmla="*/ 888527 h 888526"/>
              <a:gd name="connsiteX32" fmla="*/ 202500 w 900000"/>
              <a:gd name="connsiteY32" fmla="*/ 854777 h 888526"/>
              <a:gd name="connsiteX33" fmla="*/ 202500 w 900000"/>
              <a:gd name="connsiteY33" fmla="*/ 674777 h 888526"/>
              <a:gd name="connsiteX34" fmla="*/ 236250 w 900000"/>
              <a:gd name="connsiteY34" fmla="*/ 641027 h 888526"/>
              <a:gd name="connsiteX35" fmla="*/ 416250 w 900000"/>
              <a:gd name="connsiteY35" fmla="*/ 641027 h 888526"/>
              <a:gd name="connsiteX36" fmla="*/ 450000 w 900000"/>
              <a:gd name="connsiteY36" fmla="*/ 674777 h 888526"/>
              <a:gd name="connsiteX37" fmla="*/ 450000 w 900000"/>
              <a:gd name="connsiteY37" fmla="*/ 708527 h 888526"/>
              <a:gd name="connsiteX38" fmla="*/ 487035 w 900000"/>
              <a:gd name="connsiteY38" fmla="*/ 708527 h 888526"/>
              <a:gd name="connsiteX39" fmla="*/ 509895 w 900000"/>
              <a:gd name="connsiteY39" fmla="*/ 692057 h 888526"/>
              <a:gd name="connsiteX40" fmla="*/ 551025 w 900000"/>
              <a:gd name="connsiteY40" fmla="*/ 568667 h 888526"/>
              <a:gd name="connsiteX41" fmla="*/ 637965 w 900000"/>
              <a:gd name="connsiteY41" fmla="*/ 506027 h 888526"/>
              <a:gd name="connsiteX42" fmla="*/ 652500 w 900000"/>
              <a:gd name="connsiteY42" fmla="*/ 506027 h 888526"/>
              <a:gd name="connsiteX43" fmla="*/ 652500 w 900000"/>
              <a:gd name="connsiteY43" fmla="*/ 427277 h 888526"/>
              <a:gd name="connsiteX44" fmla="*/ 720000 w 900000"/>
              <a:gd name="connsiteY44" fmla="*/ 540587 h 888526"/>
              <a:gd name="connsiteX45" fmla="*/ 720000 w 900000"/>
              <a:gd name="connsiteY45" fmla="*/ 573527 h 888526"/>
              <a:gd name="connsiteX46" fmla="*/ 832500 w 900000"/>
              <a:gd name="connsiteY46" fmla="*/ 573527 h 888526"/>
              <a:gd name="connsiteX47" fmla="*/ 832500 w 900000"/>
              <a:gd name="connsiteY47" fmla="*/ 461027 h 888526"/>
              <a:gd name="connsiteX48" fmla="*/ 720000 w 900000"/>
              <a:gd name="connsiteY48" fmla="*/ 461027 h 888526"/>
              <a:gd name="connsiteX49" fmla="*/ 720000 w 900000"/>
              <a:gd name="connsiteY49" fmla="*/ 538967 h 888526"/>
              <a:gd name="connsiteX50" fmla="*/ 720000 w 900000"/>
              <a:gd name="connsiteY50" fmla="*/ 540587 h 888526"/>
              <a:gd name="connsiteX51" fmla="*/ 270000 w 900000"/>
              <a:gd name="connsiteY51" fmla="*/ 708527 h 888526"/>
              <a:gd name="connsiteX52" fmla="*/ 270000 w 900000"/>
              <a:gd name="connsiteY52" fmla="*/ 821027 h 888526"/>
              <a:gd name="connsiteX53" fmla="*/ 382500 w 900000"/>
              <a:gd name="connsiteY53" fmla="*/ 821027 h 888526"/>
              <a:gd name="connsiteX54" fmla="*/ 382500 w 900000"/>
              <a:gd name="connsiteY54" fmla="*/ 708527 h 888526"/>
              <a:gd name="connsiteX55" fmla="*/ 270000 w 900000"/>
              <a:gd name="connsiteY55" fmla="*/ 708527 h 888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900000" h="888526">
                <a:moveTo>
                  <a:pt x="183915" y="213527"/>
                </a:moveTo>
                <a:cubicBezTo>
                  <a:pt x="208965" y="72785"/>
                  <a:pt x="343366" y="-21001"/>
                  <a:pt x="484107" y="4049"/>
                </a:cubicBezTo>
                <a:cubicBezTo>
                  <a:pt x="590939" y="23063"/>
                  <a:pt x="674570" y="106695"/>
                  <a:pt x="693585" y="213527"/>
                </a:cubicBezTo>
                <a:lnTo>
                  <a:pt x="697500" y="213527"/>
                </a:lnTo>
                <a:cubicBezTo>
                  <a:pt x="779655" y="213538"/>
                  <a:pt x="851388" y="269148"/>
                  <a:pt x="871875" y="348707"/>
                </a:cubicBezTo>
                <a:cubicBezTo>
                  <a:pt x="870003" y="348581"/>
                  <a:pt x="868127" y="348521"/>
                  <a:pt x="866250" y="348527"/>
                </a:cubicBezTo>
                <a:lnTo>
                  <a:pt x="686250" y="348527"/>
                </a:lnTo>
                <a:cubicBezTo>
                  <a:pt x="642758" y="348527"/>
                  <a:pt x="607500" y="383784"/>
                  <a:pt x="607500" y="427277"/>
                </a:cubicBezTo>
                <a:lnTo>
                  <a:pt x="607500" y="464447"/>
                </a:lnTo>
                <a:cubicBezTo>
                  <a:pt x="561012" y="475088"/>
                  <a:pt x="523437" y="509200"/>
                  <a:pt x="508365" y="554447"/>
                </a:cubicBezTo>
                <a:lnTo>
                  <a:pt x="501975" y="573527"/>
                </a:lnTo>
                <a:lnTo>
                  <a:pt x="180000" y="573527"/>
                </a:lnTo>
                <a:cubicBezTo>
                  <a:pt x="80589" y="573527"/>
                  <a:pt x="0" y="492938"/>
                  <a:pt x="0" y="393527"/>
                </a:cubicBezTo>
                <a:cubicBezTo>
                  <a:pt x="0" y="294115"/>
                  <a:pt x="80589" y="213527"/>
                  <a:pt x="180000" y="213527"/>
                </a:cubicBezTo>
                <a:lnTo>
                  <a:pt x="183915" y="213527"/>
                </a:lnTo>
                <a:close/>
                <a:moveTo>
                  <a:pt x="652500" y="427277"/>
                </a:moveTo>
                <a:cubicBezTo>
                  <a:pt x="652500" y="408637"/>
                  <a:pt x="667610" y="393527"/>
                  <a:pt x="686250" y="393527"/>
                </a:cubicBezTo>
                <a:lnTo>
                  <a:pt x="866250" y="393527"/>
                </a:lnTo>
                <a:cubicBezTo>
                  <a:pt x="884890" y="393527"/>
                  <a:pt x="900000" y="408637"/>
                  <a:pt x="900000" y="427277"/>
                </a:cubicBezTo>
                <a:lnTo>
                  <a:pt x="900000" y="607277"/>
                </a:lnTo>
                <a:cubicBezTo>
                  <a:pt x="900000" y="625916"/>
                  <a:pt x="884890" y="641027"/>
                  <a:pt x="866250" y="641027"/>
                </a:cubicBezTo>
                <a:lnTo>
                  <a:pt x="686250" y="641027"/>
                </a:lnTo>
                <a:cubicBezTo>
                  <a:pt x="667610" y="641027"/>
                  <a:pt x="652500" y="625916"/>
                  <a:pt x="652500" y="607277"/>
                </a:cubicBezTo>
                <a:lnTo>
                  <a:pt x="652500" y="573527"/>
                </a:lnTo>
                <a:lnTo>
                  <a:pt x="637965" y="573527"/>
                </a:lnTo>
                <a:cubicBezTo>
                  <a:pt x="627597" y="573533"/>
                  <a:pt x="618393" y="580164"/>
                  <a:pt x="615105" y="589997"/>
                </a:cubicBezTo>
                <a:lnTo>
                  <a:pt x="573975" y="713387"/>
                </a:lnTo>
                <a:cubicBezTo>
                  <a:pt x="561499" y="750804"/>
                  <a:pt x="526477" y="776037"/>
                  <a:pt x="487035" y="776027"/>
                </a:cubicBezTo>
                <a:lnTo>
                  <a:pt x="450000" y="776027"/>
                </a:lnTo>
                <a:lnTo>
                  <a:pt x="450000" y="854777"/>
                </a:lnTo>
                <a:cubicBezTo>
                  <a:pt x="450000" y="873416"/>
                  <a:pt x="434890" y="888527"/>
                  <a:pt x="416250" y="888527"/>
                </a:cubicBezTo>
                <a:lnTo>
                  <a:pt x="236250" y="888527"/>
                </a:lnTo>
                <a:cubicBezTo>
                  <a:pt x="217610" y="888527"/>
                  <a:pt x="202500" y="873416"/>
                  <a:pt x="202500" y="854777"/>
                </a:cubicBezTo>
                <a:lnTo>
                  <a:pt x="202500" y="674777"/>
                </a:lnTo>
                <a:cubicBezTo>
                  <a:pt x="202500" y="656137"/>
                  <a:pt x="217610" y="641027"/>
                  <a:pt x="236250" y="641027"/>
                </a:cubicBezTo>
                <a:lnTo>
                  <a:pt x="416250" y="641027"/>
                </a:lnTo>
                <a:cubicBezTo>
                  <a:pt x="434890" y="641027"/>
                  <a:pt x="450000" y="656137"/>
                  <a:pt x="450000" y="674777"/>
                </a:cubicBezTo>
                <a:lnTo>
                  <a:pt x="450000" y="708527"/>
                </a:lnTo>
                <a:lnTo>
                  <a:pt x="487035" y="708527"/>
                </a:lnTo>
                <a:cubicBezTo>
                  <a:pt x="497385" y="708527"/>
                  <a:pt x="506655" y="701867"/>
                  <a:pt x="509895" y="692057"/>
                </a:cubicBezTo>
                <a:lnTo>
                  <a:pt x="551025" y="568667"/>
                </a:lnTo>
                <a:cubicBezTo>
                  <a:pt x="563501" y="531250"/>
                  <a:pt x="598523" y="506016"/>
                  <a:pt x="637965" y="506027"/>
                </a:cubicBezTo>
                <a:lnTo>
                  <a:pt x="652500" y="506027"/>
                </a:lnTo>
                <a:lnTo>
                  <a:pt x="652500" y="427277"/>
                </a:lnTo>
                <a:close/>
                <a:moveTo>
                  <a:pt x="720000" y="540587"/>
                </a:moveTo>
                <a:lnTo>
                  <a:pt x="720000" y="573527"/>
                </a:lnTo>
                <a:lnTo>
                  <a:pt x="832500" y="573527"/>
                </a:lnTo>
                <a:lnTo>
                  <a:pt x="832500" y="461027"/>
                </a:lnTo>
                <a:lnTo>
                  <a:pt x="720000" y="461027"/>
                </a:lnTo>
                <a:lnTo>
                  <a:pt x="720000" y="538967"/>
                </a:lnTo>
                <a:cubicBezTo>
                  <a:pt x="720009" y="539507"/>
                  <a:pt x="720009" y="540047"/>
                  <a:pt x="720000" y="540587"/>
                </a:cubicBezTo>
                <a:close/>
                <a:moveTo>
                  <a:pt x="270000" y="708527"/>
                </a:moveTo>
                <a:lnTo>
                  <a:pt x="270000" y="821027"/>
                </a:lnTo>
                <a:lnTo>
                  <a:pt x="382500" y="821027"/>
                </a:lnTo>
                <a:lnTo>
                  <a:pt x="382500" y="708527"/>
                </a:lnTo>
                <a:lnTo>
                  <a:pt x="270000" y="708527"/>
                </a:lnTo>
                <a:close/>
              </a:path>
            </a:pathLst>
          </a:custGeom>
          <a:gradFill flip="none" rotWithShape="1">
            <a:gsLst>
              <a:gs pos="44000">
                <a:srgbClr val="C03BC4"/>
              </a:gs>
              <a:gs pos="100000">
                <a:srgbClr val="2A446F"/>
              </a:gs>
              <a:gs pos="0">
                <a:schemeClr val="accent5"/>
              </a:gs>
            </a:gsLst>
            <a:path path="circle">
              <a:fillToRect l="100000" t="100000"/>
            </a:path>
            <a:tileRect r="-100000" b="-100000"/>
          </a:gradFill>
          <a:ln w="52388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72" name="Graphic 3">
            <a:extLst>
              <a:ext uri="{FF2B5EF4-FFF2-40B4-BE49-F238E27FC236}">
                <a16:creationId xmlns:a16="http://schemas.microsoft.com/office/drawing/2014/main" id="{0B5EECE1-7D22-7E9B-BBE3-76AD32DFF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753247" y="2378467"/>
            <a:ext cx="914400" cy="914400"/>
          </a:xfrm>
          <a:custGeom>
            <a:avLst/>
            <a:gdLst>
              <a:gd name="connsiteX0" fmla="*/ 605555 w 899980"/>
              <a:gd name="connsiteY0" fmla="*/ 200555 h 899980"/>
              <a:gd name="connsiteX1" fmla="*/ 541925 w 899980"/>
              <a:gd name="connsiteY1" fmla="*/ 200555 h 899980"/>
              <a:gd name="connsiteX2" fmla="*/ 494990 w 899980"/>
              <a:gd name="connsiteY2" fmla="*/ 153620 h 899980"/>
              <a:gd name="connsiteX3" fmla="*/ 494990 w 899980"/>
              <a:gd name="connsiteY3" fmla="*/ 281240 h 899980"/>
              <a:gd name="connsiteX4" fmla="*/ 449990 w 899980"/>
              <a:gd name="connsiteY4" fmla="*/ 326240 h 899980"/>
              <a:gd name="connsiteX5" fmla="*/ 404990 w 899980"/>
              <a:gd name="connsiteY5" fmla="*/ 281240 h 899980"/>
              <a:gd name="connsiteX6" fmla="*/ 404990 w 899980"/>
              <a:gd name="connsiteY6" fmla="*/ 153620 h 899980"/>
              <a:gd name="connsiteX7" fmla="*/ 358055 w 899980"/>
              <a:gd name="connsiteY7" fmla="*/ 200555 h 899980"/>
              <a:gd name="connsiteX8" fmla="*/ 294425 w 899980"/>
              <a:gd name="connsiteY8" fmla="*/ 199449 h 899980"/>
              <a:gd name="connsiteX9" fmla="*/ 294425 w 899980"/>
              <a:gd name="connsiteY9" fmla="*/ 136925 h 899980"/>
              <a:gd name="connsiteX10" fmla="*/ 418175 w 899980"/>
              <a:gd name="connsiteY10" fmla="*/ 13175 h 899980"/>
              <a:gd name="connsiteX11" fmla="*/ 481805 w 899980"/>
              <a:gd name="connsiteY11" fmla="*/ 13175 h 899980"/>
              <a:gd name="connsiteX12" fmla="*/ 605555 w 899980"/>
              <a:gd name="connsiteY12" fmla="*/ 136925 h 899980"/>
              <a:gd name="connsiteX13" fmla="*/ 605555 w 899980"/>
              <a:gd name="connsiteY13" fmla="*/ 200555 h 899980"/>
              <a:gd name="connsiteX14" fmla="*/ 200555 w 899980"/>
              <a:gd name="connsiteY14" fmla="*/ 541925 h 899980"/>
              <a:gd name="connsiteX15" fmla="*/ 201661 w 899980"/>
              <a:gd name="connsiteY15" fmla="*/ 605555 h 899980"/>
              <a:gd name="connsiteX16" fmla="*/ 138031 w 899980"/>
              <a:gd name="connsiteY16" fmla="*/ 606661 h 899980"/>
              <a:gd name="connsiteX17" fmla="*/ 136925 w 899980"/>
              <a:gd name="connsiteY17" fmla="*/ 605555 h 899980"/>
              <a:gd name="connsiteX18" fmla="*/ 13175 w 899980"/>
              <a:gd name="connsiteY18" fmla="*/ 481805 h 899980"/>
              <a:gd name="connsiteX19" fmla="*/ 13175 w 899980"/>
              <a:gd name="connsiteY19" fmla="*/ 418175 h 899980"/>
              <a:gd name="connsiteX20" fmla="*/ 136925 w 899980"/>
              <a:gd name="connsiteY20" fmla="*/ 294425 h 899980"/>
              <a:gd name="connsiteX21" fmla="*/ 200555 w 899980"/>
              <a:gd name="connsiteY21" fmla="*/ 295531 h 899980"/>
              <a:gd name="connsiteX22" fmla="*/ 200555 w 899980"/>
              <a:gd name="connsiteY22" fmla="*/ 358055 h 899980"/>
              <a:gd name="connsiteX23" fmla="*/ 153620 w 899980"/>
              <a:gd name="connsiteY23" fmla="*/ 404990 h 899980"/>
              <a:gd name="connsiteX24" fmla="*/ 281240 w 899980"/>
              <a:gd name="connsiteY24" fmla="*/ 404990 h 899980"/>
              <a:gd name="connsiteX25" fmla="*/ 326240 w 899980"/>
              <a:gd name="connsiteY25" fmla="*/ 449990 h 899980"/>
              <a:gd name="connsiteX26" fmla="*/ 281240 w 899980"/>
              <a:gd name="connsiteY26" fmla="*/ 494990 h 899980"/>
              <a:gd name="connsiteX27" fmla="*/ 153620 w 899980"/>
              <a:gd name="connsiteY27" fmla="*/ 494990 h 899980"/>
              <a:gd name="connsiteX28" fmla="*/ 200555 w 899980"/>
              <a:gd name="connsiteY28" fmla="*/ 541925 h 899980"/>
              <a:gd name="connsiteX29" fmla="*/ 763055 w 899980"/>
              <a:gd name="connsiteY29" fmla="*/ 605555 h 899980"/>
              <a:gd name="connsiteX30" fmla="*/ 699425 w 899980"/>
              <a:gd name="connsiteY30" fmla="*/ 604449 h 899980"/>
              <a:gd name="connsiteX31" fmla="*/ 699425 w 899980"/>
              <a:gd name="connsiteY31" fmla="*/ 541925 h 899980"/>
              <a:gd name="connsiteX32" fmla="*/ 746360 w 899980"/>
              <a:gd name="connsiteY32" fmla="*/ 494990 h 899980"/>
              <a:gd name="connsiteX33" fmla="*/ 618740 w 899980"/>
              <a:gd name="connsiteY33" fmla="*/ 494990 h 899980"/>
              <a:gd name="connsiteX34" fmla="*/ 573740 w 899980"/>
              <a:gd name="connsiteY34" fmla="*/ 449990 h 899980"/>
              <a:gd name="connsiteX35" fmla="*/ 618740 w 899980"/>
              <a:gd name="connsiteY35" fmla="*/ 404990 h 899980"/>
              <a:gd name="connsiteX36" fmla="*/ 746360 w 899980"/>
              <a:gd name="connsiteY36" fmla="*/ 404990 h 899980"/>
              <a:gd name="connsiteX37" fmla="*/ 699425 w 899980"/>
              <a:gd name="connsiteY37" fmla="*/ 358055 h 899980"/>
              <a:gd name="connsiteX38" fmla="*/ 700531 w 899980"/>
              <a:gd name="connsiteY38" fmla="*/ 294425 h 899980"/>
              <a:gd name="connsiteX39" fmla="*/ 763055 w 899980"/>
              <a:gd name="connsiteY39" fmla="*/ 294425 h 899980"/>
              <a:gd name="connsiteX40" fmla="*/ 886805 w 899980"/>
              <a:gd name="connsiteY40" fmla="*/ 418175 h 899980"/>
              <a:gd name="connsiteX41" fmla="*/ 886805 w 899980"/>
              <a:gd name="connsiteY41" fmla="*/ 481805 h 899980"/>
              <a:gd name="connsiteX42" fmla="*/ 763055 w 899980"/>
              <a:gd name="connsiteY42" fmla="*/ 605555 h 899980"/>
              <a:gd name="connsiteX43" fmla="*/ 404990 w 899980"/>
              <a:gd name="connsiteY43" fmla="*/ 746360 h 899980"/>
              <a:gd name="connsiteX44" fmla="*/ 404990 w 899980"/>
              <a:gd name="connsiteY44" fmla="*/ 618740 h 899980"/>
              <a:gd name="connsiteX45" fmla="*/ 449990 w 899980"/>
              <a:gd name="connsiteY45" fmla="*/ 573740 h 899980"/>
              <a:gd name="connsiteX46" fmla="*/ 494990 w 899980"/>
              <a:gd name="connsiteY46" fmla="*/ 618740 h 899980"/>
              <a:gd name="connsiteX47" fmla="*/ 494990 w 899980"/>
              <a:gd name="connsiteY47" fmla="*/ 746360 h 899980"/>
              <a:gd name="connsiteX48" fmla="*/ 541925 w 899980"/>
              <a:gd name="connsiteY48" fmla="*/ 699425 h 899980"/>
              <a:gd name="connsiteX49" fmla="*/ 605555 w 899980"/>
              <a:gd name="connsiteY49" fmla="*/ 700531 h 899980"/>
              <a:gd name="connsiteX50" fmla="*/ 605555 w 899980"/>
              <a:gd name="connsiteY50" fmla="*/ 763055 h 899980"/>
              <a:gd name="connsiteX51" fmla="*/ 481805 w 899980"/>
              <a:gd name="connsiteY51" fmla="*/ 886805 h 899980"/>
              <a:gd name="connsiteX52" fmla="*/ 418175 w 899980"/>
              <a:gd name="connsiteY52" fmla="*/ 886805 h 899980"/>
              <a:gd name="connsiteX53" fmla="*/ 294425 w 899980"/>
              <a:gd name="connsiteY53" fmla="*/ 763055 h 899980"/>
              <a:gd name="connsiteX54" fmla="*/ 293319 w 899980"/>
              <a:gd name="connsiteY54" fmla="*/ 699425 h 899980"/>
              <a:gd name="connsiteX55" fmla="*/ 356949 w 899980"/>
              <a:gd name="connsiteY55" fmla="*/ 698320 h 899980"/>
              <a:gd name="connsiteX56" fmla="*/ 358055 w 899980"/>
              <a:gd name="connsiteY56" fmla="*/ 699425 h 899980"/>
              <a:gd name="connsiteX57" fmla="*/ 404990 w 899980"/>
              <a:gd name="connsiteY57" fmla="*/ 746360 h 899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899980" h="899980">
                <a:moveTo>
                  <a:pt x="605555" y="200555"/>
                </a:moveTo>
                <a:cubicBezTo>
                  <a:pt x="587983" y="218123"/>
                  <a:pt x="559498" y="218123"/>
                  <a:pt x="541925" y="200555"/>
                </a:cubicBezTo>
                <a:lnTo>
                  <a:pt x="494990" y="153620"/>
                </a:lnTo>
                <a:lnTo>
                  <a:pt x="494990" y="281240"/>
                </a:lnTo>
                <a:cubicBezTo>
                  <a:pt x="494990" y="306093"/>
                  <a:pt x="474843" y="326240"/>
                  <a:pt x="449990" y="326240"/>
                </a:cubicBezTo>
                <a:cubicBezTo>
                  <a:pt x="425138" y="326240"/>
                  <a:pt x="404990" y="306093"/>
                  <a:pt x="404990" y="281240"/>
                </a:cubicBezTo>
                <a:lnTo>
                  <a:pt x="404990" y="153620"/>
                </a:lnTo>
                <a:lnTo>
                  <a:pt x="358055" y="200555"/>
                </a:lnTo>
                <a:cubicBezTo>
                  <a:pt x="340179" y="217821"/>
                  <a:pt x="311691" y="217326"/>
                  <a:pt x="294425" y="199449"/>
                </a:cubicBezTo>
                <a:cubicBezTo>
                  <a:pt x="277583" y="182011"/>
                  <a:pt x="277583" y="154364"/>
                  <a:pt x="294425" y="136925"/>
                </a:cubicBezTo>
                <a:lnTo>
                  <a:pt x="418175" y="13175"/>
                </a:lnTo>
                <a:cubicBezTo>
                  <a:pt x="435748" y="-4392"/>
                  <a:pt x="464233" y="-4392"/>
                  <a:pt x="481805" y="13175"/>
                </a:cubicBezTo>
                <a:lnTo>
                  <a:pt x="605555" y="136925"/>
                </a:lnTo>
                <a:cubicBezTo>
                  <a:pt x="623123" y="154498"/>
                  <a:pt x="623123" y="182983"/>
                  <a:pt x="605555" y="200555"/>
                </a:cubicBezTo>
                <a:close/>
                <a:moveTo>
                  <a:pt x="200555" y="541925"/>
                </a:moveTo>
                <a:cubicBezTo>
                  <a:pt x="218432" y="559191"/>
                  <a:pt x="218927" y="587679"/>
                  <a:pt x="201661" y="605555"/>
                </a:cubicBezTo>
                <a:cubicBezTo>
                  <a:pt x="184396" y="623432"/>
                  <a:pt x="155908" y="623927"/>
                  <a:pt x="138031" y="606661"/>
                </a:cubicBezTo>
                <a:cubicBezTo>
                  <a:pt x="137656" y="606299"/>
                  <a:pt x="137288" y="605930"/>
                  <a:pt x="136925" y="605555"/>
                </a:cubicBezTo>
                <a:lnTo>
                  <a:pt x="13175" y="481805"/>
                </a:lnTo>
                <a:cubicBezTo>
                  <a:pt x="-4392" y="464233"/>
                  <a:pt x="-4392" y="435748"/>
                  <a:pt x="13175" y="418175"/>
                </a:cubicBezTo>
                <a:lnTo>
                  <a:pt x="136925" y="294425"/>
                </a:lnTo>
                <a:cubicBezTo>
                  <a:pt x="154802" y="277160"/>
                  <a:pt x="183290" y="277655"/>
                  <a:pt x="200555" y="295531"/>
                </a:cubicBezTo>
                <a:cubicBezTo>
                  <a:pt x="217398" y="312970"/>
                  <a:pt x="217398" y="340617"/>
                  <a:pt x="200555" y="358055"/>
                </a:cubicBezTo>
                <a:lnTo>
                  <a:pt x="153620" y="404990"/>
                </a:lnTo>
                <a:lnTo>
                  <a:pt x="281240" y="404990"/>
                </a:lnTo>
                <a:cubicBezTo>
                  <a:pt x="306093" y="404990"/>
                  <a:pt x="326240" y="425138"/>
                  <a:pt x="326240" y="449990"/>
                </a:cubicBezTo>
                <a:cubicBezTo>
                  <a:pt x="326240" y="474843"/>
                  <a:pt x="306093" y="494990"/>
                  <a:pt x="281240" y="494990"/>
                </a:cubicBezTo>
                <a:lnTo>
                  <a:pt x="153620" y="494990"/>
                </a:lnTo>
                <a:lnTo>
                  <a:pt x="200555" y="541925"/>
                </a:lnTo>
                <a:close/>
                <a:moveTo>
                  <a:pt x="763055" y="605555"/>
                </a:moveTo>
                <a:cubicBezTo>
                  <a:pt x="745179" y="622821"/>
                  <a:pt x="716691" y="622326"/>
                  <a:pt x="699425" y="604449"/>
                </a:cubicBezTo>
                <a:cubicBezTo>
                  <a:pt x="682583" y="587011"/>
                  <a:pt x="682583" y="559364"/>
                  <a:pt x="699425" y="541925"/>
                </a:cubicBezTo>
                <a:lnTo>
                  <a:pt x="746360" y="494990"/>
                </a:lnTo>
                <a:lnTo>
                  <a:pt x="618740" y="494990"/>
                </a:lnTo>
                <a:cubicBezTo>
                  <a:pt x="593888" y="494990"/>
                  <a:pt x="573740" y="474843"/>
                  <a:pt x="573740" y="449990"/>
                </a:cubicBezTo>
                <a:cubicBezTo>
                  <a:pt x="573740" y="425138"/>
                  <a:pt x="593888" y="404990"/>
                  <a:pt x="618740" y="404990"/>
                </a:cubicBezTo>
                <a:lnTo>
                  <a:pt x="746360" y="404990"/>
                </a:lnTo>
                <a:lnTo>
                  <a:pt x="699425" y="358055"/>
                </a:lnTo>
                <a:cubicBezTo>
                  <a:pt x="682160" y="340179"/>
                  <a:pt x="682655" y="311691"/>
                  <a:pt x="700531" y="294425"/>
                </a:cubicBezTo>
                <a:cubicBezTo>
                  <a:pt x="717970" y="277583"/>
                  <a:pt x="745617" y="277583"/>
                  <a:pt x="763055" y="294425"/>
                </a:cubicBezTo>
                <a:lnTo>
                  <a:pt x="886805" y="418175"/>
                </a:lnTo>
                <a:cubicBezTo>
                  <a:pt x="904373" y="435748"/>
                  <a:pt x="904373" y="464233"/>
                  <a:pt x="886805" y="481805"/>
                </a:cubicBezTo>
                <a:lnTo>
                  <a:pt x="763055" y="605555"/>
                </a:lnTo>
                <a:close/>
                <a:moveTo>
                  <a:pt x="404990" y="746360"/>
                </a:moveTo>
                <a:lnTo>
                  <a:pt x="404990" y="618740"/>
                </a:lnTo>
                <a:cubicBezTo>
                  <a:pt x="404990" y="593888"/>
                  <a:pt x="425138" y="573740"/>
                  <a:pt x="449990" y="573740"/>
                </a:cubicBezTo>
                <a:cubicBezTo>
                  <a:pt x="474843" y="573740"/>
                  <a:pt x="494990" y="593888"/>
                  <a:pt x="494990" y="618740"/>
                </a:cubicBezTo>
                <a:lnTo>
                  <a:pt x="494990" y="746360"/>
                </a:lnTo>
                <a:lnTo>
                  <a:pt x="541925" y="699425"/>
                </a:lnTo>
                <a:cubicBezTo>
                  <a:pt x="559802" y="682160"/>
                  <a:pt x="588290" y="682655"/>
                  <a:pt x="605555" y="700531"/>
                </a:cubicBezTo>
                <a:cubicBezTo>
                  <a:pt x="622398" y="717970"/>
                  <a:pt x="622398" y="745617"/>
                  <a:pt x="605555" y="763055"/>
                </a:cubicBezTo>
                <a:lnTo>
                  <a:pt x="481805" y="886805"/>
                </a:lnTo>
                <a:cubicBezTo>
                  <a:pt x="464233" y="904373"/>
                  <a:pt x="435748" y="904373"/>
                  <a:pt x="418175" y="886805"/>
                </a:cubicBezTo>
                <a:lnTo>
                  <a:pt x="294425" y="763055"/>
                </a:lnTo>
                <a:cubicBezTo>
                  <a:pt x="276549" y="745790"/>
                  <a:pt x="276054" y="717302"/>
                  <a:pt x="293319" y="699425"/>
                </a:cubicBezTo>
                <a:cubicBezTo>
                  <a:pt x="310585" y="681549"/>
                  <a:pt x="339073" y="681054"/>
                  <a:pt x="356949" y="698320"/>
                </a:cubicBezTo>
                <a:cubicBezTo>
                  <a:pt x="357325" y="698682"/>
                  <a:pt x="357693" y="699050"/>
                  <a:pt x="358055" y="699425"/>
                </a:cubicBezTo>
                <a:lnTo>
                  <a:pt x="404990" y="746360"/>
                </a:lnTo>
                <a:close/>
              </a:path>
            </a:pathLst>
          </a:custGeom>
          <a:gradFill flip="none" rotWithShape="1">
            <a:gsLst>
              <a:gs pos="40000">
                <a:srgbClr val="FF5C39"/>
              </a:gs>
              <a:gs pos="98000">
                <a:srgbClr val="FFB900"/>
              </a:gs>
              <a:gs pos="0">
                <a:srgbClr val="028DDF"/>
              </a:gs>
            </a:gsLst>
            <a:path path="circle">
              <a:fillToRect l="100000" t="100000"/>
            </a:path>
            <a:tileRect r="-100000" b="-100000"/>
          </a:gradFill>
          <a:ln w="52388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  <p:sp>
        <p:nvSpPr>
          <p:cNvPr id="73" name="Text Placeholder 7">
            <a:extLst>
              <a:ext uri="{FF2B5EF4-FFF2-40B4-BE49-F238E27FC236}">
                <a16:creationId xmlns:a16="http://schemas.microsoft.com/office/drawing/2014/main" id="{4B6E86FA-0FB8-2A56-3BDC-997FCD169D93}"/>
              </a:ext>
            </a:extLst>
          </p:cNvPr>
          <p:cNvSpPr txBox="1">
            <a:spLocks/>
          </p:cNvSpPr>
          <p:nvPr/>
        </p:nvSpPr>
        <p:spPr>
          <a:xfrm>
            <a:off x="983214" y="3933026"/>
            <a:ext cx="298859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+mn-lt"/>
              </a:rPr>
              <a:t>Multiple different branches and trees outside the Governance Resource Hierarchy </a:t>
            </a:r>
          </a:p>
          <a:p>
            <a:endParaRPr lang="en-US" sz="1400">
              <a:latin typeface="+mn-lt"/>
            </a:endParaRPr>
          </a:p>
          <a:p>
            <a:r>
              <a:rPr lang="en-US" sz="1400">
                <a:latin typeface="+mn-lt"/>
              </a:rPr>
              <a:t>Support up to 10 levels below the Root Service Group</a:t>
            </a:r>
          </a:p>
        </p:txBody>
      </p:sp>
      <p:sp>
        <p:nvSpPr>
          <p:cNvPr id="74" name="Text Placeholder 7">
            <a:extLst>
              <a:ext uri="{FF2B5EF4-FFF2-40B4-BE49-F238E27FC236}">
                <a16:creationId xmlns:a16="http://schemas.microsoft.com/office/drawing/2014/main" id="{D987D36C-ABC5-56B8-FA87-21C2F6ED170D}"/>
              </a:ext>
            </a:extLst>
          </p:cNvPr>
          <p:cNvSpPr txBox="1">
            <a:spLocks/>
          </p:cNvSpPr>
          <p:nvPr/>
        </p:nvSpPr>
        <p:spPr>
          <a:xfrm>
            <a:off x="4829476" y="3933026"/>
            <a:ext cx="2761940" cy="15081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+mn-lt"/>
              </a:rPr>
              <a:t>Members can be from multiple different subscriptions</a:t>
            </a:r>
          </a:p>
          <a:p>
            <a:endParaRPr lang="en-US" sz="1400">
              <a:latin typeface="+mn-lt"/>
            </a:endParaRPr>
          </a:p>
          <a:p>
            <a:r>
              <a:rPr lang="en-US" sz="1400">
                <a:latin typeface="+mn-lt"/>
              </a:rPr>
              <a:t>Resources, Resource Groups, and Subscriptions can be members of multiple Service Groups </a:t>
            </a:r>
          </a:p>
          <a:p>
            <a:endParaRPr lang="en-US" sz="1400">
              <a:latin typeface="+mn-lt"/>
            </a:endParaRPr>
          </a:p>
        </p:txBody>
      </p:sp>
      <p:sp>
        <p:nvSpPr>
          <p:cNvPr id="75" name="Text Placeholder 7">
            <a:extLst>
              <a:ext uri="{FF2B5EF4-FFF2-40B4-BE49-F238E27FC236}">
                <a16:creationId xmlns:a16="http://schemas.microsoft.com/office/drawing/2014/main" id="{38EC69A5-974D-4E7A-85D6-4EC65776CA41}"/>
              </a:ext>
            </a:extLst>
          </p:cNvPr>
          <p:cNvSpPr txBox="1">
            <a:spLocks/>
          </p:cNvSpPr>
          <p:nvPr/>
        </p:nvSpPr>
        <p:spPr>
          <a:xfrm>
            <a:off x="8416255" y="3933026"/>
            <a:ext cx="2988590" cy="129266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800" kern="1200" spc="0" baseline="0">
                <a:solidFill>
                  <a:schemeClr val="tx1"/>
                </a:solidFill>
                <a:latin typeface="+mj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>
                <a:latin typeface="+mn-lt"/>
              </a:rPr>
              <a:t>Aggregate data from resources across subscriptions for practical workloads </a:t>
            </a:r>
          </a:p>
          <a:p>
            <a:endParaRPr lang="en-US" sz="1400">
              <a:latin typeface="+mn-lt"/>
            </a:endParaRPr>
          </a:p>
          <a:p>
            <a:r>
              <a:rPr lang="en-US" sz="1400">
                <a:latin typeface="+mn-lt"/>
              </a:rPr>
              <a:t>View application health, costs, or other important data values centered around your wanted perspectives </a:t>
            </a:r>
          </a:p>
        </p:txBody>
      </p:sp>
      <p:sp>
        <p:nvSpPr>
          <p:cNvPr id="76" name="Graphic 5">
            <a:extLst>
              <a:ext uri="{FF2B5EF4-FFF2-40B4-BE49-F238E27FC236}">
                <a16:creationId xmlns:a16="http://schemas.microsoft.com/office/drawing/2014/main" id="{395B9DCB-D473-879A-F225-6BE56181F5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407804" y="2374013"/>
            <a:ext cx="914400" cy="914400"/>
          </a:xfrm>
          <a:custGeom>
            <a:avLst/>
            <a:gdLst>
              <a:gd name="connsiteX0" fmla="*/ 630000 w 855000"/>
              <a:gd name="connsiteY0" fmla="*/ 90000 h 900000"/>
              <a:gd name="connsiteX1" fmla="*/ 585000 w 855000"/>
              <a:gd name="connsiteY1" fmla="*/ 45000 h 900000"/>
              <a:gd name="connsiteX2" fmla="*/ 630000 w 855000"/>
              <a:gd name="connsiteY2" fmla="*/ 0 h 900000"/>
              <a:gd name="connsiteX3" fmla="*/ 810000 w 855000"/>
              <a:gd name="connsiteY3" fmla="*/ 0 h 900000"/>
              <a:gd name="connsiteX4" fmla="*/ 855000 w 855000"/>
              <a:gd name="connsiteY4" fmla="*/ 45000 h 900000"/>
              <a:gd name="connsiteX5" fmla="*/ 855000 w 855000"/>
              <a:gd name="connsiteY5" fmla="*/ 225000 h 900000"/>
              <a:gd name="connsiteX6" fmla="*/ 810000 w 855000"/>
              <a:gd name="connsiteY6" fmla="*/ 270000 h 900000"/>
              <a:gd name="connsiteX7" fmla="*/ 765000 w 855000"/>
              <a:gd name="connsiteY7" fmla="*/ 225000 h 900000"/>
              <a:gd name="connsiteX8" fmla="*/ 765000 w 855000"/>
              <a:gd name="connsiteY8" fmla="*/ 153630 h 900000"/>
              <a:gd name="connsiteX9" fmla="*/ 504315 w 855000"/>
              <a:gd name="connsiteY9" fmla="*/ 414315 h 900000"/>
              <a:gd name="connsiteX10" fmla="*/ 440685 w 855000"/>
              <a:gd name="connsiteY10" fmla="*/ 414315 h 900000"/>
              <a:gd name="connsiteX11" fmla="*/ 315000 w 855000"/>
              <a:gd name="connsiteY11" fmla="*/ 288630 h 900000"/>
              <a:gd name="connsiteX12" fmla="*/ 76815 w 855000"/>
              <a:gd name="connsiteY12" fmla="*/ 526815 h 900000"/>
              <a:gd name="connsiteX13" fmla="*/ 13185 w 855000"/>
              <a:gd name="connsiteY13" fmla="*/ 525708 h 900000"/>
              <a:gd name="connsiteX14" fmla="*/ 13185 w 855000"/>
              <a:gd name="connsiteY14" fmla="*/ 463185 h 900000"/>
              <a:gd name="connsiteX15" fmla="*/ 283185 w 855000"/>
              <a:gd name="connsiteY15" fmla="*/ 193185 h 900000"/>
              <a:gd name="connsiteX16" fmla="*/ 346815 w 855000"/>
              <a:gd name="connsiteY16" fmla="*/ 193185 h 900000"/>
              <a:gd name="connsiteX17" fmla="*/ 472500 w 855000"/>
              <a:gd name="connsiteY17" fmla="*/ 318870 h 900000"/>
              <a:gd name="connsiteX18" fmla="*/ 701370 w 855000"/>
              <a:gd name="connsiteY18" fmla="*/ 90000 h 900000"/>
              <a:gd name="connsiteX19" fmla="*/ 630000 w 855000"/>
              <a:gd name="connsiteY19" fmla="*/ 90000 h 900000"/>
              <a:gd name="connsiteX20" fmla="*/ 90000 w 855000"/>
              <a:gd name="connsiteY20" fmla="*/ 720000 h 900000"/>
              <a:gd name="connsiteX21" fmla="*/ 90000 w 855000"/>
              <a:gd name="connsiteY21" fmla="*/ 855000 h 900000"/>
              <a:gd name="connsiteX22" fmla="*/ 45000 w 855000"/>
              <a:gd name="connsiteY22" fmla="*/ 900000 h 900000"/>
              <a:gd name="connsiteX23" fmla="*/ 0 w 855000"/>
              <a:gd name="connsiteY23" fmla="*/ 855000 h 900000"/>
              <a:gd name="connsiteX24" fmla="*/ 0 w 855000"/>
              <a:gd name="connsiteY24" fmla="*/ 720000 h 900000"/>
              <a:gd name="connsiteX25" fmla="*/ 45000 w 855000"/>
              <a:gd name="connsiteY25" fmla="*/ 675000 h 900000"/>
              <a:gd name="connsiteX26" fmla="*/ 90000 w 855000"/>
              <a:gd name="connsiteY26" fmla="*/ 720000 h 900000"/>
              <a:gd name="connsiteX27" fmla="*/ 315000 w 855000"/>
              <a:gd name="connsiteY27" fmla="*/ 540000 h 900000"/>
              <a:gd name="connsiteX28" fmla="*/ 270000 w 855000"/>
              <a:gd name="connsiteY28" fmla="*/ 495000 h 900000"/>
              <a:gd name="connsiteX29" fmla="*/ 225000 w 855000"/>
              <a:gd name="connsiteY29" fmla="*/ 540000 h 900000"/>
              <a:gd name="connsiteX30" fmla="*/ 225000 w 855000"/>
              <a:gd name="connsiteY30" fmla="*/ 855000 h 900000"/>
              <a:gd name="connsiteX31" fmla="*/ 270000 w 855000"/>
              <a:gd name="connsiteY31" fmla="*/ 900000 h 900000"/>
              <a:gd name="connsiteX32" fmla="*/ 315000 w 855000"/>
              <a:gd name="connsiteY32" fmla="*/ 855000 h 900000"/>
              <a:gd name="connsiteX33" fmla="*/ 315000 w 855000"/>
              <a:gd name="connsiteY33" fmla="*/ 540000 h 900000"/>
              <a:gd name="connsiteX34" fmla="*/ 495000 w 855000"/>
              <a:gd name="connsiteY34" fmla="*/ 585000 h 900000"/>
              <a:gd name="connsiteX35" fmla="*/ 540000 w 855000"/>
              <a:gd name="connsiteY35" fmla="*/ 630000 h 900000"/>
              <a:gd name="connsiteX36" fmla="*/ 540000 w 855000"/>
              <a:gd name="connsiteY36" fmla="*/ 855000 h 900000"/>
              <a:gd name="connsiteX37" fmla="*/ 495000 w 855000"/>
              <a:gd name="connsiteY37" fmla="*/ 900000 h 900000"/>
              <a:gd name="connsiteX38" fmla="*/ 450000 w 855000"/>
              <a:gd name="connsiteY38" fmla="*/ 855000 h 900000"/>
              <a:gd name="connsiteX39" fmla="*/ 450000 w 855000"/>
              <a:gd name="connsiteY39" fmla="*/ 630000 h 900000"/>
              <a:gd name="connsiteX40" fmla="*/ 495000 w 855000"/>
              <a:gd name="connsiteY40" fmla="*/ 585000 h 900000"/>
              <a:gd name="connsiteX41" fmla="*/ 765000 w 855000"/>
              <a:gd name="connsiteY41" fmla="*/ 405000 h 900000"/>
              <a:gd name="connsiteX42" fmla="*/ 720000 w 855000"/>
              <a:gd name="connsiteY42" fmla="*/ 360000 h 900000"/>
              <a:gd name="connsiteX43" fmla="*/ 675000 w 855000"/>
              <a:gd name="connsiteY43" fmla="*/ 405000 h 900000"/>
              <a:gd name="connsiteX44" fmla="*/ 675000 w 855000"/>
              <a:gd name="connsiteY44" fmla="*/ 855000 h 900000"/>
              <a:gd name="connsiteX45" fmla="*/ 720000 w 855000"/>
              <a:gd name="connsiteY45" fmla="*/ 900000 h 900000"/>
              <a:gd name="connsiteX46" fmla="*/ 765000 w 855000"/>
              <a:gd name="connsiteY46" fmla="*/ 855000 h 900000"/>
              <a:gd name="connsiteX47" fmla="*/ 765000 w 855000"/>
              <a:gd name="connsiteY47" fmla="*/ 405000 h 9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55000" h="900000">
                <a:moveTo>
                  <a:pt x="630000" y="90000"/>
                </a:moveTo>
                <a:cubicBezTo>
                  <a:pt x="605147" y="90000"/>
                  <a:pt x="585000" y="69853"/>
                  <a:pt x="585000" y="45000"/>
                </a:cubicBezTo>
                <a:cubicBezTo>
                  <a:pt x="585000" y="20147"/>
                  <a:pt x="605147" y="0"/>
                  <a:pt x="630000" y="0"/>
                </a:cubicBezTo>
                <a:lnTo>
                  <a:pt x="810000" y="0"/>
                </a:lnTo>
                <a:cubicBezTo>
                  <a:pt x="834854" y="0"/>
                  <a:pt x="855000" y="20147"/>
                  <a:pt x="855000" y="45000"/>
                </a:cubicBezTo>
                <a:lnTo>
                  <a:pt x="855000" y="225000"/>
                </a:lnTo>
                <a:cubicBezTo>
                  <a:pt x="855000" y="249853"/>
                  <a:pt x="834854" y="270000"/>
                  <a:pt x="810000" y="270000"/>
                </a:cubicBezTo>
                <a:cubicBezTo>
                  <a:pt x="785147" y="270000"/>
                  <a:pt x="765000" y="249853"/>
                  <a:pt x="765000" y="225000"/>
                </a:cubicBezTo>
                <a:lnTo>
                  <a:pt x="765000" y="153630"/>
                </a:lnTo>
                <a:lnTo>
                  <a:pt x="504315" y="414315"/>
                </a:lnTo>
                <a:cubicBezTo>
                  <a:pt x="486743" y="431883"/>
                  <a:pt x="458258" y="431883"/>
                  <a:pt x="440685" y="414315"/>
                </a:cubicBezTo>
                <a:lnTo>
                  <a:pt x="315000" y="288630"/>
                </a:lnTo>
                <a:lnTo>
                  <a:pt x="76815" y="526815"/>
                </a:lnTo>
                <a:cubicBezTo>
                  <a:pt x="58939" y="544082"/>
                  <a:pt x="30451" y="543587"/>
                  <a:pt x="13185" y="525708"/>
                </a:cubicBezTo>
                <a:cubicBezTo>
                  <a:pt x="-3658" y="508271"/>
                  <a:pt x="-3658" y="480623"/>
                  <a:pt x="13185" y="463185"/>
                </a:cubicBezTo>
                <a:lnTo>
                  <a:pt x="283185" y="193185"/>
                </a:lnTo>
                <a:cubicBezTo>
                  <a:pt x="300758" y="175618"/>
                  <a:pt x="329243" y="175618"/>
                  <a:pt x="346815" y="193185"/>
                </a:cubicBezTo>
                <a:lnTo>
                  <a:pt x="472500" y="318870"/>
                </a:lnTo>
                <a:lnTo>
                  <a:pt x="701370" y="90000"/>
                </a:lnTo>
                <a:lnTo>
                  <a:pt x="630000" y="90000"/>
                </a:lnTo>
                <a:close/>
                <a:moveTo>
                  <a:pt x="90000" y="720000"/>
                </a:moveTo>
                <a:lnTo>
                  <a:pt x="90000" y="855000"/>
                </a:lnTo>
                <a:cubicBezTo>
                  <a:pt x="90000" y="879854"/>
                  <a:pt x="69853" y="900000"/>
                  <a:pt x="45000" y="900000"/>
                </a:cubicBezTo>
                <a:cubicBezTo>
                  <a:pt x="20147" y="900000"/>
                  <a:pt x="0" y="879854"/>
                  <a:pt x="0" y="855000"/>
                </a:cubicBezTo>
                <a:lnTo>
                  <a:pt x="0" y="720000"/>
                </a:lnTo>
                <a:cubicBezTo>
                  <a:pt x="0" y="695147"/>
                  <a:pt x="20147" y="675000"/>
                  <a:pt x="45000" y="675000"/>
                </a:cubicBezTo>
                <a:cubicBezTo>
                  <a:pt x="69853" y="675000"/>
                  <a:pt x="90000" y="695147"/>
                  <a:pt x="90000" y="720000"/>
                </a:cubicBezTo>
                <a:close/>
                <a:moveTo>
                  <a:pt x="315000" y="540000"/>
                </a:moveTo>
                <a:cubicBezTo>
                  <a:pt x="315000" y="515146"/>
                  <a:pt x="294853" y="495000"/>
                  <a:pt x="270000" y="495000"/>
                </a:cubicBezTo>
                <a:cubicBezTo>
                  <a:pt x="245147" y="495000"/>
                  <a:pt x="225000" y="515146"/>
                  <a:pt x="225000" y="540000"/>
                </a:cubicBezTo>
                <a:lnTo>
                  <a:pt x="225000" y="855000"/>
                </a:lnTo>
                <a:cubicBezTo>
                  <a:pt x="225000" y="879854"/>
                  <a:pt x="245147" y="900000"/>
                  <a:pt x="270000" y="900000"/>
                </a:cubicBezTo>
                <a:cubicBezTo>
                  <a:pt x="294853" y="900000"/>
                  <a:pt x="315000" y="879854"/>
                  <a:pt x="315000" y="855000"/>
                </a:cubicBezTo>
                <a:lnTo>
                  <a:pt x="315000" y="540000"/>
                </a:lnTo>
                <a:close/>
                <a:moveTo>
                  <a:pt x="495000" y="585000"/>
                </a:moveTo>
                <a:cubicBezTo>
                  <a:pt x="519854" y="585000"/>
                  <a:pt x="540000" y="605147"/>
                  <a:pt x="540000" y="630000"/>
                </a:cubicBezTo>
                <a:lnTo>
                  <a:pt x="540000" y="855000"/>
                </a:lnTo>
                <a:cubicBezTo>
                  <a:pt x="540000" y="879854"/>
                  <a:pt x="519854" y="900000"/>
                  <a:pt x="495000" y="900000"/>
                </a:cubicBezTo>
                <a:cubicBezTo>
                  <a:pt x="470146" y="900000"/>
                  <a:pt x="450000" y="879854"/>
                  <a:pt x="450000" y="855000"/>
                </a:cubicBezTo>
                <a:lnTo>
                  <a:pt x="450000" y="630000"/>
                </a:lnTo>
                <a:cubicBezTo>
                  <a:pt x="450000" y="605147"/>
                  <a:pt x="470146" y="585000"/>
                  <a:pt x="495000" y="585000"/>
                </a:cubicBezTo>
                <a:close/>
                <a:moveTo>
                  <a:pt x="765000" y="405000"/>
                </a:moveTo>
                <a:cubicBezTo>
                  <a:pt x="765000" y="380146"/>
                  <a:pt x="744854" y="360000"/>
                  <a:pt x="720000" y="360000"/>
                </a:cubicBezTo>
                <a:cubicBezTo>
                  <a:pt x="695147" y="360000"/>
                  <a:pt x="675000" y="380146"/>
                  <a:pt x="675000" y="405000"/>
                </a:cubicBezTo>
                <a:lnTo>
                  <a:pt x="675000" y="855000"/>
                </a:lnTo>
                <a:cubicBezTo>
                  <a:pt x="675000" y="879854"/>
                  <a:pt x="695147" y="900000"/>
                  <a:pt x="720000" y="900000"/>
                </a:cubicBezTo>
                <a:cubicBezTo>
                  <a:pt x="744854" y="900000"/>
                  <a:pt x="765000" y="879854"/>
                  <a:pt x="765000" y="855000"/>
                </a:cubicBezTo>
                <a:lnTo>
                  <a:pt x="765000" y="405000"/>
                </a:lnTo>
                <a:close/>
              </a:path>
            </a:pathLst>
          </a:custGeom>
          <a:gradFill flip="none" rotWithShape="1">
            <a:gsLst>
              <a:gs pos="40000">
                <a:schemeClr val="accent1"/>
              </a:gs>
              <a:gs pos="99000">
                <a:srgbClr val="49C5B1"/>
              </a:gs>
              <a:gs pos="0">
                <a:srgbClr val="8661C5"/>
              </a:gs>
            </a:gsLst>
            <a:path path="circle">
              <a:fillToRect l="100000" t="100000"/>
            </a:path>
            <a:tileRect r="-100000" b="-100000"/>
          </a:gradFill>
          <a:ln w="52388" cap="flat">
            <a:noFill/>
            <a:prstDash val="solid"/>
            <a:miter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765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Sans Tex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5201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build="p"/>
      <p:bldP spid="70" grpId="0" build="p"/>
      <p:bldP spid="72" grpId="0" animBg="1"/>
      <p:bldP spid="74" grpId="0"/>
      <p:bldP spid="75" grpId="0"/>
      <p:bldP spid="76" grpId="0" animBg="1"/>
    </p:bldLst>
  </p:timing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A88AD803-6CA0-4CC4-9130-F199493ABB4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591FDF32-8A62-4382-A506-F227B17CA4F1}"/>
    </a:ext>
  </a:extLst>
</a:theme>
</file>

<file path=ppt/theme/theme3.xml><?xml version="1.0" encoding="utf-8"?>
<a:theme xmlns:a="http://schemas.openxmlformats.org/drawingml/2006/main" name="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4.xml><?xml version="1.0" encoding="utf-8"?>
<a:theme xmlns:a="http://schemas.openxmlformats.org/drawingml/2006/main" name="1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6000" b="1" dirty="0" smtClean="0">
            <a:latin typeface="Segoe UI Variable Display Semibold" pitchFamily="2" charset="0"/>
          </a:defRPr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5.xml><?xml version="1.0" encoding="utf-8"?>
<a:theme xmlns:a="http://schemas.openxmlformats.org/drawingml/2006/main" name="1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6.xml><?xml version="1.0" encoding="utf-8"?>
<a:theme xmlns:a="http://schemas.openxmlformats.org/drawingml/2006/main" name="4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7.xml><?xml version="1.0" encoding="utf-8"?>
<a:theme xmlns:a="http://schemas.openxmlformats.org/drawingml/2006/main" name="4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8.xml><?xml version="1.0" encoding="utf-8"?>
<a:theme xmlns:a="http://schemas.openxmlformats.org/drawingml/2006/main" name="1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DD4DF7E7-CF06-4606-9D94-77503CAD1AAF}" vid="{802BBBA8-B5BD-4061-90A1-57838FABE34F}"/>
    </a:ext>
  </a:extLst>
</a:theme>
</file>

<file path=ppt/theme/theme9.xml><?xml version="1.0" encoding="utf-8"?>
<a:theme xmlns:a="http://schemas.openxmlformats.org/drawingml/2006/main" name="2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1053</Words>
  <Application>Microsoft Office PowerPoint</Application>
  <PresentationFormat>Widescreen</PresentationFormat>
  <Paragraphs>194</Paragraphs>
  <Slides>14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38" baseType="lpstr">
      <vt:lpstr>Arial</vt:lpstr>
      <vt:lpstr>Calibri</vt:lpstr>
      <vt:lpstr>Consolas</vt:lpstr>
      <vt:lpstr>Courier New</vt:lpstr>
      <vt:lpstr>fkGroteskNeue</vt:lpstr>
      <vt:lpstr>Segoe Sans Display Semibold</vt:lpstr>
      <vt:lpstr>Segoe Sans Text</vt:lpstr>
      <vt:lpstr>Segoe UI</vt:lpstr>
      <vt:lpstr>Segoe UI Light</vt:lpstr>
      <vt:lpstr>Segoe UI Semibold</vt:lpstr>
      <vt:lpstr>Segoe UI Semilight</vt:lpstr>
      <vt:lpstr>Segoe UI Variable Display Semibold</vt:lpstr>
      <vt:lpstr>Segoe UI Variable Display Semilight</vt:lpstr>
      <vt:lpstr>Times New Roman</vt:lpstr>
      <vt:lpstr>Wingdings</vt:lpstr>
      <vt:lpstr>Microsoft Build 16:9 Template Light</vt:lpstr>
      <vt:lpstr>Microsoft Build 16:9 Template Dark</vt:lpstr>
      <vt:lpstr>Microsoft Build Center Screen Template Dark</vt:lpstr>
      <vt:lpstr>1_Microsoft Build Center Screen Template Dark</vt:lpstr>
      <vt:lpstr>1_Microsoft Build 16:9 Template Dark</vt:lpstr>
      <vt:lpstr>4_Microsoft Build Center Screen Template Dark</vt:lpstr>
      <vt:lpstr>4_Microsoft Build 16:9 Template Dark</vt:lpstr>
      <vt:lpstr>1_Microsoft Build 16:9 Template Light</vt:lpstr>
      <vt:lpstr>2_Microsoft Build 16:9 Template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2025-06-01T04:46:30Z</dcterms:created>
  <dcterms:modified xsi:type="dcterms:W3CDTF">2025-06-01T04:46:40Z</dcterms:modified>
</cp:coreProperties>
</file>